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8" r:id="rId2"/>
    <p:sldId id="256" r:id="rId3"/>
    <p:sldId id="257" r:id="rId4"/>
    <p:sldId id="290" r:id="rId5"/>
    <p:sldId id="258" r:id="rId6"/>
    <p:sldId id="259" r:id="rId7"/>
    <p:sldId id="304" r:id="rId8"/>
    <p:sldId id="283" r:id="rId9"/>
    <p:sldId id="284" r:id="rId10"/>
    <p:sldId id="305" r:id="rId11"/>
    <p:sldId id="307" r:id="rId12"/>
    <p:sldId id="306" r:id="rId13"/>
    <p:sldId id="302" r:id="rId14"/>
    <p:sldId id="301" r:id="rId15"/>
    <p:sldId id="308" r:id="rId16"/>
    <p:sldId id="309" r:id="rId17"/>
    <p:sldId id="282" r:id="rId18"/>
    <p:sldId id="260" r:id="rId19"/>
    <p:sldId id="261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B59A6-E9DC-ED4B-B8A0-6171CE30EB2B}" type="datetimeFigureOut">
              <a:rPr lang="en-US" smtClean="0"/>
              <a:t>1/22/13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E23FD-BF60-6C47-87A4-426B1C4E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sharing of best</a:t>
            </a:r>
            <a:r>
              <a:rPr lang="en-US" baseline="0" dirty="0" smtClean="0"/>
              <a:t> practices and gallery walk they can sit by school site in groups and then we can switch groups as we change for lesson planning by math and </a:t>
            </a:r>
            <a:r>
              <a:rPr lang="en-US" baseline="0" dirty="0" err="1" smtClean="0"/>
              <a:t>ela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23FD-BF60-6C47-87A4-426B1C4E32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4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to change</a:t>
            </a:r>
            <a:r>
              <a:rPr lang="en-US" baseline="0" dirty="0" smtClean="0"/>
              <a:t> the order we can </a:t>
            </a:r>
            <a:r>
              <a:rPr lang="en-US" baseline="0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23FD-BF60-6C47-87A4-426B1C4E32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2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55CAE-00B0-46EF-A62C-0BBDF6A8CA7B}" type="slidenum">
              <a:rPr lang="en-US"/>
              <a:pPr/>
              <a:t>12</a:t>
            </a:fld>
            <a:endParaRPr lang="en-US"/>
          </a:p>
        </p:txBody>
      </p:sp>
      <p:sp>
        <p:nvSpPr>
          <p:cNvPr id="88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5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6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2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4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6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4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6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E2D1E-2C12-3343-B6AE-32CA1B5B09EF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24D43-CE7D-154C-A873-59BA5EDF6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deo.nationalgeographic.com/video/kids/animals-pets-kids/birds-kids/penguin-emperor-parenting-kid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lsuccess.org/" TargetMode="Externa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Welcome!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Please sit with your site in groups of 4-5 for the first activity.  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>
                <a:latin typeface="Comic Sans MS"/>
                <a:cs typeface="Comic Sans MS"/>
              </a:rPr>
              <a:t/>
            </a:r>
            <a:br>
              <a:rPr lang="en-US" dirty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Macintosh HD:Users:mgonzales:Desktop:Screen shot 2013-01-11 at 10.02.07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35" y="3600450"/>
            <a:ext cx="4748530" cy="293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4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1-21 at 9.5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094"/>
            <a:ext cx="9144000" cy="51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6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Using the same text to focus on RL.9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956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In the unpacking the CCSS from North Carolina, this is a breakdown of the skills for comparing and contrasting: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Look at these two books in a series: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What is the same about the setting in the two stories?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What is different about the setting in the two stories?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How did these specific characters solve the problem in different ways across the series of stories?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How are the problems these specific characters face similar across the series of stories?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0964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2057400" y="2590800"/>
            <a:ext cx="1676400" cy="16002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5334000" y="2590800"/>
            <a:ext cx="1676400" cy="16002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3810000" y="228600"/>
            <a:ext cx="1447800" cy="1371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3810000" y="4648200"/>
            <a:ext cx="1447800" cy="1371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304800" y="914400"/>
            <a:ext cx="1447800" cy="1371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7315200" y="914400"/>
            <a:ext cx="1447800" cy="1371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7280307" y="5131927"/>
            <a:ext cx="1447800" cy="1371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304800" y="5131927"/>
            <a:ext cx="1447800" cy="1371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6" name="Oval 12"/>
          <p:cNvSpPr>
            <a:spLocks noChangeArrowheads="1"/>
          </p:cNvSpPr>
          <p:nvPr/>
        </p:nvSpPr>
        <p:spPr bwMode="auto">
          <a:xfrm>
            <a:off x="304800" y="2819400"/>
            <a:ext cx="1447800" cy="1371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7315200" y="2895600"/>
            <a:ext cx="1447800" cy="13716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V="1">
            <a:off x="1524000" y="4363092"/>
            <a:ext cx="914400" cy="89470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flipV="1">
            <a:off x="6726238" y="2092325"/>
            <a:ext cx="9144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1524000" y="2057400"/>
            <a:ext cx="762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6726238" y="4267200"/>
            <a:ext cx="913329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 flipV="1">
            <a:off x="3581399" y="1600200"/>
            <a:ext cx="625171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V="1">
            <a:off x="5105400" y="4190999"/>
            <a:ext cx="753387" cy="94092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3124200" y="4129348"/>
            <a:ext cx="838200" cy="100257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5020724" y="1600200"/>
            <a:ext cx="541876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>
            <a:off x="1752600" y="3505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7010400" y="3505200"/>
            <a:ext cx="304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Screen shot 2013-01-22 at 9.37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24" y="2531132"/>
            <a:ext cx="2303225" cy="1831960"/>
          </a:xfrm>
          <a:prstGeom prst="rect">
            <a:avLst/>
          </a:prstGeom>
        </p:spPr>
      </p:pic>
      <p:pic>
        <p:nvPicPr>
          <p:cNvPr id="3" name="Picture 2" descr="Screen shot 2013-01-22 at 9.36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17" y="2531132"/>
            <a:ext cx="2052847" cy="18228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343894"/>
            <a:ext cx="1219200" cy="332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Setting</a:t>
            </a:r>
            <a:endParaRPr lang="en-US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40638" y="343894"/>
            <a:ext cx="1219200" cy="332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Setting</a:t>
            </a:r>
            <a:endParaRPr lang="en-US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7791" y="4474489"/>
            <a:ext cx="1219200" cy="332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Problem</a:t>
            </a:r>
            <a:endParaRPr lang="en-US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40638" y="4481985"/>
            <a:ext cx="1219200" cy="332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Problem</a:t>
            </a:r>
            <a:endParaRPr lang="en-US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5000" y="6337312"/>
            <a:ext cx="1219200" cy="332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Solution</a:t>
            </a:r>
            <a:endParaRPr lang="en-US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90182" y="6353479"/>
            <a:ext cx="1219200" cy="3324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Solution</a:t>
            </a:r>
            <a:endParaRPr lang="en-US" b="1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53574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Science Connections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Unit 3: Adaptations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Lesson 2, pages 204-215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Lesson 3, pages 216-227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Lesson 6, pages 256-265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Leveled Reader: Could a Polar Bear Survive in the Desert?</a:t>
            </a:r>
            <a:endParaRPr 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8638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Social Studies Connections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Unit 1: Physical Features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Lesson 2, pages 16-23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Time for Kids Readers: How Glaciers Changed Our Planet</a:t>
            </a:r>
            <a:endParaRPr lang="en-US" dirty="0" smtClean="0">
              <a:latin typeface="Comic Sans MS"/>
              <a:cs typeface="Comic Sans MS"/>
            </a:endParaRPr>
          </a:p>
          <a:p>
            <a:pPr lvl="1"/>
            <a:endParaRPr lang="en-US" dirty="0" smtClean="0">
              <a:latin typeface="Comic Sans MS"/>
              <a:cs typeface="Comic Sans MS"/>
            </a:endParaRPr>
          </a:p>
          <a:p>
            <a:pPr lvl="1"/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4320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Technology Connection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Content Placeholder 3" descr="Screen shot 2013-01-22 at 10.02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07" r="-9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781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Media Clips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video.nationalgeographic.com</a:t>
            </a:r>
            <a:r>
              <a:rPr lang="en-US" dirty="0">
                <a:hlinkClick r:id="rId2"/>
              </a:rPr>
              <a:t>/video/kids/animals-pets-kids/birds-kids/penguin-emperor-parenting-kids/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latin typeface="Comic Sans MS"/>
                <a:cs typeface="Comic Sans MS"/>
              </a:rPr>
              <a:t>Let’s get into new groups!</a:t>
            </a:r>
            <a:endParaRPr lang="en-US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We need one teacher from each site to join an ELA group and one teacher from each site to join a math group.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 descr="Macintosh HD:Users:mgonzales:Desktop:Screen shot 2013-01-11 at 10.02.07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22" y="3697111"/>
            <a:ext cx="3245556" cy="2429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95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latin typeface="Comic Sans MS"/>
                <a:cs typeface="Comic Sans MS"/>
              </a:rPr>
              <a:t>Create your Own Common Core Lesson</a:t>
            </a:r>
            <a:endParaRPr lang="en-US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In your new group, using the sample lessons plans from earlier, your articulation day binders, and your TE’s create a Common Core lesson.</a:t>
            </a:r>
          </a:p>
          <a:p>
            <a:r>
              <a:rPr lang="en-US" dirty="0" smtClean="0">
                <a:latin typeface="Comic Sans MS"/>
                <a:cs typeface="Comic Sans MS"/>
              </a:rPr>
              <a:t>Only pick 1 anchor standard</a:t>
            </a:r>
          </a:p>
          <a:p>
            <a:r>
              <a:rPr lang="en-US" dirty="0" smtClean="0">
                <a:latin typeface="Comic Sans MS"/>
                <a:cs typeface="Comic Sans MS"/>
              </a:rPr>
              <a:t>Be prepared to share out with the group.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 descr="Macintosh HD:Users:mgonzales:Desktop:Screen shot 2013-01-11 at 10.02.07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5108222"/>
            <a:ext cx="2336800" cy="1525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63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Lesson Share Out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All of the lessons from today will be available on:</a:t>
            </a:r>
          </a:p>
          <a:p>
            <a:pPr lvl="1"/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  <a:hlinkClick r:id="rId2"/>
              </a:rPr>
              <a:t>http://www.ellsuccess.org</a:t>
            </a:r>
            <a:r>
              <a:rPr lang="en-US" dirty="0" smtClean="0">
                <a:latin typeface="Comic Sans MS"/>
                <a:cs typeface="Comic Sans MS"/>
                <a:hlinkClick r:id="rId2"/>
              </a:rPr>
              <a:t>/</a:t>
            </a:r>
            <a:endParaRPr lang="en-US" dirty="0" smtClean="0">
              <a:latin typeface="Comic Sans MS"/>
              <a:cs typeface="Comic Sans MS"/>
            </a:endParaRP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Under Teacher Resources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PSUSD Articulation Days 2013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Second Grade CCSS Resources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 descr="Macintosh HD:Users:mgonzales:Desktop:Screen shot 2013-01-11 at 10.02.07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22" y="4628444"/>
            <a:ext cx="2816578" cy="2005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24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Third Grade Articulation Day: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>
                <a:latin typeface="Comic Sans MS"/>
                <a:cs typeface="Comic Sans MS"/>
              </a:rPr>
              <a:t/>
            </a:r>
            <a:br>
              <a:rPr lang="en-US" dirty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/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Best Practices meet the Common Core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4374"/>
            <a:ext cx="6400800" cy="810945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January 22, 2013</a:t>
            </a:r>
          </a:p>
        </p:txBody>
      </p:sp>
      <p:pic>
        <p:nvPicPr>
          <p:cNvPr id="5" name="Picture 4" descr="Macintosh HD:Users:mgonzales:Desktop:Screen shot 2013-01-11 at 10.02.07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55" y="1411110"/>
            <a:ext cx="4265154" cy="2468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13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1-13 at 8.4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50"/>
            <a:ext cx="9144000" cy="6441114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5462302" y="3396486"/>
            <a:ext cx="1774865" cy="596682"/>
          </a:xfrm>
          <a:prstGeom prst="donut">
            <a:avLst>
              <a:gd name="adj" fmla="val 989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462302" y="5905009"/>
            <a:ext cx="2279784" cy="596682"/>
          </a:xfrm>
          <a:prstGeom prst="donut">
            <a:avLst>
              <a:gd name="adj" fmla="val 989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5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Thank you for being here today!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 descr="Macintosh HD:Users:mgonzales:Desktop:Screen shot 2013-01-11 at 10.02.07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89" y="2060224"/>
            <a:ext cx="4910667" cy="3614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17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Comic Sans MS"/>
                <a:cs typeface="Comic Sans MS"/>
              </a:rPr>
              <a:t>Welcome and Introductions</a:t>
            </a:r>
            <a:endParaRPr lang="en-US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Welcome from Tony</a:t>
            </a:r>
          </a:p>
          <a:p>
            <a:r>
              <a:rPr lang="en-US" dirty="0" smtClean="0">
                <a:latin typeface="Comic Sans MS"/>
                <a:cs typeface="Comic Sans MS"/>
              </a:rPr>
              <a:t>Schools and Teachers</a:t>
            </a:r>
          </a:p>
          <a:p>
            <a:r>
              <a:rPr lang="en-US" dirty="0" smtClean="0">
                <a:latin typeface="Comic Sans MS"/>
                <a:cs typeface="Comic Sans MS"/>
              </a:rPr>
              <a:t>Outline of Day: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What will you leave with?</a:t>
            </a:r>
          </a:p>
          <a:p>
            <a:pPr lvl="1"/>
            <a:endParaRPr lang="en-US" dirty="0">
              <a:latin typeface="Comic Sans MS"/>
              <a:cs typeface="Comic Sans MS"/>
            </a:endParaRPr>
          </a:p>
          <a:p>
            <a:pPr lvl="1"/>
            <a:endParaRPr lang="en-US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7" name="Picture 6" descr="Screen shot 2013-01-13 at 11.33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599"/>
            <a:ext cx="6118225" cy="1860120"/>
          </a:xfrm>
          <a:prstGeom prst="rect">
            <a:avLst/>
          </a:prstGeom>
        </p:spPr>
      </p:pic>
      <p:pic>
        <p:nvPicPr>
          <p:cNvPr id="6" name="Picture 5" descr="Macintosh HD:Users:mgonzales:Desktop:Screen shot 2013-01-11 at 10.02.07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78" y="5206291"/>
            <a:ext cx="2261376" cy="1480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84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Comic Sans MS"/>
                <a:cs typeface="Comic Sans MS"/>
              </a:rPr>
              <a:t>Walk-through Binder Resources</a:t>
            </a:r>
            <a:endParaRPr lang="en-US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Walk-through resources and materials for binder</a:t>
            </a:r>
          </a:p>
          <a:p>
            <a:r>
              <a:rPr lang="en-US" dirty="0" smtClean="0">
                <a:latin typeface="Comic Sans MS"/>
                <a:cs typeface="Comic Sans MS"/>
              </a:rPr>
              <a:t>You can use these resources later today when you create your own CCSS lesson</a:t>
            </a:r>
          </a:p>
          <a:p>
            <a:pPr marL="457200" lvl="1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lvl="1"/>
            <a:endParaRPr lang="en-US" dirty="0" smtClean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6" name="Picture 5" descr="Macintosh HD:Users:mgonzales:Desktop:Screen shot 2013-01-11 at 10.02.07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12" y="5065181"/>
            <a:ext cx="2261376" cy="1480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82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Comic Sans MS"/>
                <a:cs typeface="Comic Sans MS"/>
              </a:rPr>
              <a:t>Best Practices Collaboration</a:t>
            </a:r>
            <a:endParaRPr lang="en-US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In your groups, please share the best practices that you brought with one another.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Have one site share out at a time in your groups.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Create a collaborative poster that highlights: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School site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Best practices in ELA</a:t>
            </a:r>
          </a:p>
          <a:p>
            <a:pPr lvl="2"/>
            <a:r>
              <a:rPr lang="en-US" dirty="0">
                <a:latin typeface="Comic Sans MS"/>
                <a:cs typeface="Comic Sans MS"/>
              </a:rPr>
              <a:t>Best practices in </a:t>
            </a:r>
            <a:r>
              <a:rPr lang="en-US" dirty="0" smtClean="0">
                <a:latin typeface="Comic Sans MS"/>
                <a:cs typeface="Comic Sans MS"/>
              </a:rPr>
              <a:t>Math</a:t>
            </a:r>
          </a:p>
          <a:p>
            <a:pPr lvl="2"/>
            <a:r>
              <a:rPr lang="en-US" dirty="0" smtClean="0">
                <a:latin typeface="Comic Sans MS"/>
                <a:cs typeface="Comic Sans MS"/>
              </a:rPr>
              <a:t>Try to make a CCSS connection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" name="Picture 4" descr="Macintosh HD:Users:mgonzales:Desktop:Screen shot 2013-01-11 at 10.02.07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978" y="5206291"/>
            <a:ext cx="2261376" cy="1480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89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Comic Sans MS"/>
                <a:cs typeface="Comic Sans MS"/>
              </a:rPr>
              <a:t>Model Common Core Lessons Samples</a:t>
            </a:r>
            <a:endParaRPr lang="en-US" b="1" u="sng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Mandy: 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Reading Standards for Literature</a:t>
            </a:r>
          </a:p>
          <a:p>
            <a:pPr lvl="1"/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err="1" smtClean="0">
                <a:latin typeface="Comic Sans MS"/>
                <a:cs typeface="Comic Sans MS"/>
              </a:rPr>
              <a:t>Cinthia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Place Value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Kim:</a:t>
            </a:r>
          </a:p>
          <a:p>
            <a:pPr lvl="1"/>
            <a:r>
              <a:rPr lang="en-US" dirty="0" smtClean="0">
                <a:latin typeface="Comic Sans MS"/>
                <a:cs typeface="Comic Sans MS"/>
              </a:rPr>
              <a:t>Reading </a:t>
            </a:r>
            <a:r>
              <a:rPr lang="en-US" dirty="0">
                <a:latin typeface="Comic Sans MS"/>
                <a:cs typeface="Comic Sans MS"/>
              </a:rPr>
              <a:t>Standards for </a:t>
            </a:r>
            <a:r>
              <a:rPr lang="en-US" dirty="0" smtClean="0">
                <a:latin typeface="Comic Sans MS"/>
                <a:cs typeface="Comic Sans MS"/>
              </a:rPr>
              <a:t>Informational Text</a:t>
            </a:r>
            <a:endParaRPr lang="en-US" dirty="0">
              <a:latin typeface="Comic Sans MS"/>
              <a:cs typeface="Comic Sans MS"/>
            </a:endParaRPr>
          </a:p>
          <a:p>
            <a:pPr lvl="1"/>
            <a:endParaRPr lang="en-US" dirty="0" smtClean="0">
              <a:latin typeface="Comic Sans MS"/>
              <a:cs typeface="Comic Sans MS"/>
            </a:endParaRPr>
          </a:p>
          <a:p>
            <a:pPr lvl="1"/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5" name="Picture 4" descr="Macintosh HD:Users:mgonzales:Desktop:Screen shot 2013-01-11 at 10.02.07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24" y="3258958"/>
            <a:ext cx="2261376" cy="1480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0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Reading Literature Foundations</a:t>
            </a:r>
            <a:endParaRPr lang="en-US" b="1" dirty="0">
              <a:latin typeface="Comic Sans MS"/>
              <a:cs typeface="Comic Sans MS"/>
            </a:endParaRPr>
          </a:p>
        </p:txBody>
      </p:sp>
      <p:pic>
        <p:nvPicPr>
          <p:cNvPr id="5" name="Content Placeholder 4" descr="Screen shot 2013-01-21 at 10.07.5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9" r="-17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580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Day 1: Read Aloud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Create Pair/Share partners</a:t>
            </a:r>
          </a:p>
          <a:p>
            <a:r>
              <a:rPr lang="en-US" dirty="0" smtClean="0">
                <a:latin typeface="Comic Sans MS"/>
                <a:cs typeface="Comic Sans MS"/>
              </a:rPr>
              <a:t>Predict and tap into Prior Knowledge using a Circle Map.</a:t>
            </a:r>
          </a:p>
          <a:p>
            <a:r>
              <a:rPr lang="en-US" dirty="0" smtClean="0">
                <a:latin typeface="Comic Sans MS"/>
                <a:cs typeface="Comic Sans MS"/>
              </a:rPr>
              <a:t>Discuss title, author, and illustrator.</a:t>
            </a:r>
          </a:p>
          <a:p>
            <a:r>
              <a:rPr lang="en-US" dirty="0" smtClean="0">
                <a:latin typeface="Comic Sans MS"/>
                <a:cs typeface="Comic Sans MS"/>
              </a:rPr>
              <a:t>Begin reading the story.</a:t>
            </a:r>
          </a:p>
          <a:p>
            <a:r>
              <a:rPr lang="en-US" dirty="0" smtClean="0">
                <a:latin typeface="Comic Sans MS"/>
                <a:cs typeface="Comic Sans MS"/>
              </a:rPr>
              <a:t>Record the events in the story for the beginning, middle, and end.</a:t>
            </a:r>
          </a:p>
          <a:p>
            <a:r>
              <a:rPr lang="en-US" dirty="0" smtClean="0">
                <a:latin typeface="Comic Sans MS"/>
                <a:cs typeface="Comic Sans MS"/>
              </a:rPr>
              <a:t>Add information you learn about the story to the Circle Map as you read and confirm predictions.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3577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Day 2: </a:t>
            </a:r>
            <a:br>
              <a:rPr lang="en-US" b="1" dirty="0" smtClean="0">
                <a:latin typeface="Comic Sans MS"/>
                <a:cs typeface="Comic Sans MS"/>
              </a:rPr>
            </a:br>
            <a:r>
              <a:rPr lang="en-US" b="1" dirty="0" smtClean="0">
                <a:latin typeface="Comic Sans MS"/>
                <a:cs typeface="Comic Sans MS"/>
              </a:rPr>
              <a:t>Reread Story or Review Maps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90000" cy="497557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Whole group or in small groups have students complete their Flow Map for events.</a:t>
            </a:r>
          </a:p>
          <a:p>
            <a:r>
              <a:rPr lang="en-US" dirty="0">
                <a:latin typeface="Comic Sans MS"/>
                <a:cs typeface="Comic Sans MS"/>
              </a:rPr>
              <a:t>Whole group or in small groups </a:t>
            </a:r>
            <a:r>
              <a:rPr lang="en-US" dirty="0" smtClean="0">
                <a:latin typeface="Comic Sans MS"/>
                <a:cs typeface="Comic Sans MS"/>
              </a:rPr>
              <a:t>have students explain how the events build on one another</a:t>
            </a:r>
          </a:p>
          <a:p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Whole group or in small groups </a:t>
            </a:r>
            <a:r>
              <a:rPr lang="en-US" dirty="0" smtClean="0">
                <a:latin typeface="Comic Sans MS"/>
                <a:cs typeface="Comic Sans MS"/>
              </a:rPr>
              <a:t>have students describe a character during a specific point in the story</a:t>
            </a:r>
          </a:p>
          <a:p>
            <a:r>
              <a:rPr lang="en-US" dirty="0" smtClean="0">
                <a:latin typeface="Comic Sans MS"/>
                <a:cs typeface="Comic Sans MS"/>
              </a:rPr>
              <a:t>Whole group or in small groups have students give their opinion about a certain part of the story and supply reasons for their opinion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94820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638</Words>
  <Application>Microsoft Macintosh PowerPoint</Application>
  <PresentationFormat>On-screen Show (4:3)</PresentationFormat>
  <Paragraphs>89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Welcome!  Please sit with your site in groups of 4-5 for the first activity.       </vt:lpstr>
      <vt:lpstr>Third Grade Articulation Day:      Best Practices meet the Common Core</vt:lpstr>
      <vt:lpstr>Welcome and Introductions</vt:lpstr>
      <vt:lpstr>Walk-through Binder Resources</vt:lpstr>
      <vt:lpstr>Best Practices Collaboration</vt:lpstr>
      <vt:lpstr>Model Common Core Lessons Samples</vt:lpstr>
      <vt:lpstr>Reading Literature Foundations</vt:lpstr>
      <vt:lpstr>Day 1: Read Aloud</vt:lpstr>
      <vt:lpstr>Day 2:  Reread Story or Review Maps</vt:lpstr>
      <vt:lpstr>PowerPoint Presentation</vt:lpstr>
      <vt:lpstr>Using the same text to focus on RL.9</vt:lpstr>
      <vt:lpstr>PowerPoint Presentation</vt:lpstr>
      <vt:lpstr>Science Connections</vt:lpstr>
      <vt:lpstr>Social Studies Connections</vt:lpstr>
      <vt:lpstr>Technology Connection</vt:lpstr>
      <vt:lpstr>Media Clips</vt:lpstr>
      <vt:lpstr>Let’s get into new groups!</vt:lpstr>
      <vt:lpstr>Create your Own Common Core Lesson</vt:lpstr>
      <vt:lpstr>Lesson Share Out</vt:lpstr>
      <vt:lpstr>PowerPoint Presentation</vt:lpstr>
      <vt:lpstr>Thank you for being here today!</vt:lpstr>
    </vt:vector>
  </TitlesOfParts>
  <Company>Palm Springs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Articulation Day:  Best Practices meet a Slice of Common Core Pie</dc:title>
  <dc:creator>Gonzales, Amanda (mgonzales@psusd.us)</dc:creator>
  <cp:lastModifiedBy>Gonzales, Amanda (mgonzales@psusd.us)</cp:lastModifiedBy>
  <cp:revision>106</cp:revision>
  <dcterms:created xsi:type="dcterms:W3CDTF">2013-01-08T23:15:54Z</dcterms:created>
  <dcterms:modified xsi:type="dcterms:W3CDTF">2013-01-22T18:04:42Z</dcterms:modified>
</cp:coreProperties>
</file>