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4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6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6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3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5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4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9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6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5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5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5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6C523-6F8A-644B-A464-24964637A6B7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87D23-63D4-1B46-B584-ED8DF48B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ELD Activities and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Listening Domain:</a:t>
            </a:r>
          </a:p>
          <a:p>
            <a:r>
              <a:rPr lang="en-US" dirty="0" smtClean="0"/>
              <a:t>Teacher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34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Juanito’s</a:t>
            </a:r>
            <a:r>
              <a:rPr lang="en-US" dirty="0" smtClean="0"/>
              <a:t> father said he is making pancakes for breakfast. What </a:t>
            </a:r>
            <a:r>
              <a:rPr lang="en-US" dirty="0" err="1" smtClean="0"/>
              <a:t>Juanito’s</a:t>
            </a:r>
            <a:r>
              <a:rPr lang="en-US" dirty="0" smtClean="0"/>
              <a:t> father make for breakfast?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pancakes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9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Friday the cafeteria will be serving </a:t>
            </a:r>
            <a:r>
              <a:rPr lang="en-US" dirty="0" err="1" smtClean="0"/>
              <a:t>Chalupas</a:t>
            </a:r>
            <a:r>
              <a:rPr lang="en-US" dirty="0" smtClean="0"/>
              <a:t>. What will the cafeteria serve on Friday?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</a:t>
            </a:r>
            <a:r>
              <a:rPr lang="en-US" dirty="0" err="1" smtClean="0">
                <a:solidFill>
                  <a:srgbClr val="008000"/>
                </a:solidFill>
              </a:rPr>
              <a:t>chalupas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9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family are visiting relatives on Sunday. Your mother packed juices for the trip. What did your mother pack for the trip?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juices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79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father is going to take his family to Six Flags Magic Mountain for the day. Who is going to take the family to Six Flags Magic Mountain?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</a:t>
            </a:r>
            <a:r>
              <a:rPr lang="en-US" smtClean="0">
                <a:solidFill>
                  <a:srgbClr val="008000"/>
                </a:solidFill>
              </a:rPr>
              <a:t>the father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0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outside for recess. Our assigned area is the volleyball area. What should the students take outside?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a volleyball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7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 we will celebrate </a:t>
            </a:r>
            <a:r>
              <a:rPr lang="en-US" dirty="0" err="1" smtClean="0"/>
              <a:t>Cinco</a:t>
            </a:r>
            <a:r>
              <a:rPr lang="en-US" dirty="0" smtClean="0"/>
              <a:t> de Mayo. Everyone should bring a small Mexican flag to school. What should the students bring to school?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a small Mexican flag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3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in math we will study fractions. What will the boys and girls learn today?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fractions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04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 we will visit the zoo. Where are the students going tomorrow?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to the zoo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3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are going to begin our art project. Take everything off of your desk and get out your markers. What should the students have on their desk?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markers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6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recess I will read you a story about a swan and a beautiful princess. Which animal will the story be about?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swan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 will be a very hot day. Please bring a cap to school. What should the children bring to school?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a cap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06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 tells her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firefighter visits the classroom. He shows the class his fire proof coat. What did the firefighter show the children?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Correct answer: a fire proof coat or a coat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50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414</Words>
  <Application>Microsoft Macintosh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ELD Activities and Support</vt:lpstr>
      <vt:lpstr>The teacher tells her students:</vt:lpstr>
      <vt:lpstr>The teacher tells her students:</vt:lpstr>
      <vt:lpstr>The teacher tells her students:</vt:lpstr>
      <vt:lpstr>The teacher tells her students:</vt:lpstr>
      <vt:lpstr>The teacher tells her students:</vt:lpstr>
      <vt:lpstr>The teacher tells her students:</vt:lpstr>
      <vt:lpstr>The teacher tells her students:</vt:lpstr>
      <vt:lpstr>The teacher tells her students:</vt:lpstr>
      <vt:lpstr>The teacher tells her students:</vt:lpstr>
      <vt:lpstr>The teacher tells her students:</vt:lpstr>
      <vt:lpstr>The teacher tells her students:</vt:lpstr>
      <vt:lpstr>The teacher tells her students: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 Activities and Support</dc:title>
  <dc:creator>Gonzales, Amanda (mgonzales@psusd.us)</dc:creator>
  <cp:lastModifiedBy>Gonzales, Amanda (mgonzales@psusd.us)</cp:lastModifiedBy>
  <cp:revision>8</cp:revision>
  <dcterms:created xsi:type="dcterms:W3CDTF">2013-06-04T20:01:07Z</dcterms:created>
  <dcterms:modified xsi:type="dcterms:W3CDTF">2013-06-04T20:12:04Z</dcterms:modified>
</cp:coreProperties>
</file>