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notesSlides/notesSlide8.xml" ContentType="application/vnd.openxmlformats-officedocument.presentationml.notesSlide+xml"/>
  <Override PartName="/ppt/diagrams/layout5.xml" ContentType="application/vnd.openxmlformats-officedocument.drawingml.diagramLayout+xml"/>
  <Override PartName="/ppt/diagrams/quickStyle5.xml" ContentType="application/vnd.openxmlformats-officedocument.drawingml.diagramStyle+xml"/>
  <Override PartName="/ppt/slideLayouts/slideLayout9.xml" ContentType="application/vnd.openxmlformats-officedocument.presentationml.slideLayout+xml"/>
  <Override PartName="/ppt/slides/slide34.xml" ContentType="application/vnd.openxmlformats-officedocument.presentationml.slide+xml"/>
  <Override PartName="/ppt/diagrams/colors3.xml" ContentType="application/vnd.openxmlformats-officedocument.drawingml.diagramColors+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diagrams/colors4.xml" ContentType="application/vnd.openxmlformats-officedocument.drawingml.diagramColors+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diagrams/drawing5.xml" ContentType="application/vnd.ms-office.drawingml.diagramDrawing+xml"/>
  <Override PartName="/ppt/slideLayouts/slideLayout12.xml" ContentType="application/vnd.openxmlformats-officedocument.presentationml.slideLayout+xml"/>
  <Override PartName="/ppt/diagrams/layout3.xml" ContentType="application/vnd.openxmlformats-officedocument.drawingml.diagramLayout+xml"/>
  <Override PartName="/ppt/notesSlides/notesSlide19.xml" ContentType="application/vnd.openxmlformats-officedocument.presentationml.notesSlide+xml"/>
  <Override PartName="/ppt/diagrams/data4.xml" ContentType="application/vnd.openxmlformats-officedocument.drawingml.diagramData+xml"/>
  <Override PartName="/ppt/diagrams/quickStyle3.xml" ContentType="application/vnd.openxmlformats-officedocument.drawingml.diagramStyl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diagrams/colors1.xml" ContentType="application/vnd.openxmlformats-officedocument.drawingml.diagramColors+xml"/>
  <Override PartName="/ppt/tableStyles.xml" ContentType="application/vnd.openxmlformats-officedocument.presentationml.tableStyles+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diagrams/colors5.xml" ContentType="application/vnd.openxmlformats-officedocument.drawingml.diagramColors+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quickStyle4.xml" ContentType="application/vnd.openxmlformats-officedocument.drawingml.diagramStyl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5"/>
  </p:notesMasterIdLst>
  <p:sldIdLst>
    <p:sldId id="256" r:id="rId2"/>
    <p:sldId id="263" r:id="rId3"/>
    <p:sldId id="264" r:id="rId4"/>
    <p:sldId id="306" r:id="rId5"/>
    <p:sldId id="316" r:id="rId6"/>
    <p:sldId id="307" r:id="rId7"/>
    <p:sldId id="308" r:id="rId8"/>
    <p:sldId id="309" r:id="rId9"/>
    <p:sldId id="310" r:id="rId10"/>
    <p:sldId id="311" r:id="rId11"/>
    <p:sldId id="312" r:id="rId12"/>
    <p:sldId id="313" r:id="rId13"/>
    <p:sldId id="314" r:id="rId14"/>
    <p:sldId id="315" r:id="rId15"/>
    <p:sldId id="271" r:id="rId16"/>
    <p:sldId id="272" r:id="rId17"/>
    <p:sldId id="273" r:id="rId18"/>
    <p:sldId id="280" r:id="rId19"/>
    <p:sldId id="284" r:id="rId20"/>
    <p:sldId id="285" r:id="rId21"/>
    <p:sldId id="283" r:id="rId22"/>
    <p:sldId id="279" r:id="rId23"/>
    <p:sldId id="281" r:id="rId24"/>
    <p:sldId id="317" r:id="rId25"/>
    <p:sldId id="287" r:id="rId26"/>
    <p:sldId id="288" r:id="rId27"/>
    <p:sldId id="289" r:id="rId28"/>
    <p:sldId id="291" r:id="rId29"/>
    <p:sldId id="282" r:id="rId30"/>
    <p:sldId id="293" r:id="rId31"/>
    <p:sldId id="320" r:id="rId32"/>
    <p:sldId id="292" r:id="rId33"/>
    <p:sldId id="294" r:id="rId34"/>
    <p:sldId id="295" r:id="rId35"/>
    <p:sldId id="297" r:id="rId36"/>
    <p:sldId id="296" r:id="rId37"/>
    <p:sldId id="298" r:id="rId38"/>
    <p:sldId id="299" r:id="rId39"/>
    <p:sldId id="321" r:id="rId40"/>
    <p:sldId id="300" r:id="rId41"/>
    <p:sldId id="301" r:id="rId42"/>
    <p:sldId id="318" r:id="rId43"/>
    <p:sldId id="31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3884" autoAdjust="0"/>
  </p:normalViewPr>
  <p:slideViewPr>
    <p:cSldViewPr snapToGrid="0" snapToObjects="1">
      <p:cViewPr varScale="1">
        <p:scale>
          <a:sx n="64" d="100"/>
          <a:sy n="64" d="100"/>
        </p:scale>
        <p:origin x="-1624" y="-112"/>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1584"/>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77038-6450-C349-B062-2B7563A7ED92}"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n-US"/>
        </a:p>
      </dgm:t>
    </dgm:pt>
    <dgm:pt modelId="{11188F82-E37A-7242-9198-52F4E73FC421}">
      <dgm:prSet phldrT="[Text]"/>
      <dgm:spPr/>
      <dgm:t>
        <a:bodyPr/>
        <a:lstStyle/>
        <a:p>
          <a:r>
            <a:rPr lang="en-US" dirty="0" smtClean="0">
              <a:solidFill>
                <a:schemeClr val="tx1"/>
              </a:solidFill>
            </a:rPr>
            <a:t>Definition of PBL</a:t>
          </a:r>
          <a:endParaRPr lang="en-US" dirty="0">
            <a:solidFill>
              <a:schemeClr val="tx1"/>
            </a:solidFill>
          </a:endParaRPr>
        </a:p>
      </dgm:t>
    </dgm:pt>
    <dgm:pt modelId="{71F6E5A5-C3E4-1C44-A17C-DE945581C72D}" type="parTrans" cxnId="{9D74C661-A412-8B4C-BC52-68B1258CCC7C}">
      <dgm:prSet/>
      <dgm:spPr/>
      <dgm:t>
        <a:bodyPr/>
        <a:lstStyle/>
        <a:p>
          <a:endParaRPr lang="en-US"/>
        </a:p>
      </dgm:t>
    </dgm:pt>
    <dgm:pt modelId="{3F76F4A4-3959-B048-B128-191B28A4B8D2}" type="sibTrans" cxnId="{9D74C661-A412-8B4C-BC52-68B1258CCC7C}">
      <dgm:prSet/>
      <dgm:spPr/>
      <dgm:t>
        <a:bodyPr/>
        <a:lstStyle/>
        <a:p>
          <a:endParaRPr lang="en-US">
            <a:solidFill>
              <a:schemeClr val="tx1"/>
            </a:solidFill>
          </a:endParaRPr>
        </a:p>
      </dgm:t>
    </dgm:pt>
    <dgm:pt modelId="{AA69300F-BA9B-DA44-8A76-01F47E1045B4}">
      <dgm:prSet phldrT="[Text]"/>
      <dgm:spPr/>
      <dgm:t>
        <a:bodyPr/>
        <a:lstStyle/>
        <a:p>
          <a:r>
            <a:rPr lang="en-US" dirty="0" smtClean="0">
              <a:solidFill>
                <a:schemeClr val="tx1"/>
              </a:solidFill>
            </a:rPr>
            <a:t>Examples of classrooms using PBL</a:t>
          </a:r>
          <a:endParaRPr lang="en-US" dirty="0">
            <a:solidFill>
              <a:schemeClr val="tx1"/>
            </a:solidFill>
          </a:endParaRPr>
        </a:p>
      </dgm:t>
    </dgm:pt>
    <dgm:pt modelId="{1EDF577C-2D83-9F48-9370-8AF46EC0CB18}" type="parTrans" cxnId="{3127C467-972F-3D4C-B785-DCDFCAB43DFE}">
      <dgm:prSet/>
      <dgm:spPr/>
      <dgm:t>
        <a:bodyPr/>
        <a:lstStyle/>
        <a:p>
          <a:endParaRPr lang="en-US"/>
        </a:p>
      </dgm:t>
    </dgm:pt>
    <dgm:pt modelId="{BAD85427-6D8C-EB4C-B3F0-157832DF53B9}" type="sibTrans" cxnId="{3127C467-972F-3D4C-B785-DCDFCAB43DFE}">
      <dgm:prSet/>
      <dgm:spPr/>
      <dgm:t>
        <a:bodyPr/>
        <a:lstStyle/>
        <a:p>
          <a:endParaRPr lang="en-US">
            <a:solidFill>
              <a:schemeClr val="tx1"/>
            </a:solidFill>
          </a:endParaRPr>
        </a:p>
      </dgm:t>
    </dgm:pt>
    <dgm:pt modelId="{82A3CBBB-D281-C343-9036-2C1456444050}">
      <dgm:prSet phldrT="[Text]"/>
      <dgm:spPr/>
      <dgm:t>
        <a:bodyPr/>
        <a:lstStyle/>
        <a:p>
          <a:r>
            <a:rPr lang="en-US" dirty="0" smtClean="0">
              <a:solidFill>
                <a:schemeClr val="tx1"/>
              </a:solidFill>
            </a:rPr>
            <a:t>The Phases of PBL</a:t>
          </a:r>
          <a:endParaRPr lang="en-US" dirty="0">
            <a:solidFill>
              <a:schemeClr val="tx1"/>
            </a:solidFill>
          </a:endParaRPr>
        </a:p>
      </dgm:t>
    </dgm:pt>
    <dgm:pt modelId="{CE351667-9081-A244-A1AD-08F5EC312DF8}" type="parTrans" cxnId="{997450BD-F711-3A4A-AF10-BBB9B5755A20}">
      <dgm:prSet/>
      <dgm:spPr/>
      <dgm:t>
        <a:bodyPr/>
        <a:lstStyle/>
        <a:p>
          <a:endParaRPr lang="en-US"/>
        </a:p>
      </dgm:t>
    </dgm:pt>
    <dgm:pt modelId="{8AC1AF93-927F-CE4E-A17A-0A484819DEC4}" type="sibTrans" cxnId="{997450BD-F711-3A4A-AF10-BBB9B5755A20}">
      <dgm:prSet/>
      <dgm:spPr/>
      <dgm:t>
        <a:bodyPr/>
        <a:lstStyle/>
        <a:p>
          <a:endParaRPr lang="en-US">
            <a:solidFill>
              <a:schemeClr val="tx1"/>
            </a:solidFill>
          </a:endParaRPr>
        </a:p>
      </dgm:t>
    </dgm:pt>
    <dgm:pt modelId="{AE54382B-D612-6149-B581-531FB12B3C6D}">
      <dgm:prSet phldrT="[Text]"/>
      <dgm:spPr/>
      <dgm:t>
        <a:bodyPr/>
        <a:lstStyle/>
        <a:p>
          <a:r>
            <a:rPr lang="en-US" dirty="0" smtClean="0">
              <a:solidFill>
                <a:schemeClr val="tx1"/>
              </a:solidFill>
            </a:rPr>
            <a:t>Project Ideas for PBL</a:t>
          </a:r>
          <a:endParaRPr lang="en-US" dirty="0">
            <a:solidFill>
              <a:schemeClr val="tx1"/>
            </a:solidFill>
          </a:endParaRPr>
        </a:p>
      </dgm:t>
    </dgm:pt>
    <dgm:pt modelId="{B2A3289E-74F6-9449-9155-639249D95AAB}" type="parTrans" cxnId="{4A7E011A-65A8-F547-9181-740E8AEC0562}">
      <dgm:prSet/>
      <dgm:spPr/>
      <dgm:t>
        <a:bodyPr/>
        <a:lstStyle/>
        <a:p>
          <a:endParaRPr lang="en-US"/>
        </a:p>
      </dgm:t>
    </dgm:pt>
    <dgm:pt modelId="{5F77282E-E129-3646-82A2-4D00E5795D77}" type="sibTrans" cxnId="{4A7E011A-65A8-F547-9181-740E8AEC0562}">
      <dgm:prSet/>
      <dgm:spPr/>
      <dgm:t>
        <a:bodyPr/>
        <a:lstStyle/>
        <a:p>
          <a:endParaRPr lang="en-US">
            <a:solidFill>
              <a:schemeClr val="tx1"/>
            </a:solidFill>
          </a:endParaRPr>
        </a:p>
      </dgm:t>
    </dgm:pt>
    <dgm:pt modelId="{3FE22A5C-9F0D-0C48-B2AC-22A9BC990991}">
      <dgm:prSet phldrT="[Text]"/>
      <dgm:spPr/>
      <dgm:t>
        <a:bodyPr/>
        <a:lstStyle/>
        <a:p>
          <a:r>
            <a:rPr lang="en-US" dirty="0" smtClean="0">
              <a:solidFill>
                <a:schemeClr val="tx1"/>
              </a:solidFill>
            </a:rPr>
            <a:t>Planning Time to start your PBL</a:t>
          </a:r>
          <a:endParaRPr lang="en-US" dirty="0">
            <a:solidFill>
              <a:schemeClr val="tx1"/>
            </a:solidFill>
          </a:endParaRPr>
        </a:p>
      </dgm:t>
    </dgm:pt>
    <dgm:pt modelId="{0A0614C8-6F71-224A-923F-9FE4DDE9DC47}" type="parTrans" cxnId="{CB6E7EDE-04AA-4548-BE9B-0B1E5479D625}">
      <dgm:prSet/>
      <dgm:spPr/>
      <dgm:t>
        <a:bodyPr/>
        <a:lstStyle/>
        <a:p>
          <a:endParaRPr lang="en-US"/>
        </a:p>
      </dgm:t>
    </dgm:pt>
    <dgm:pt modelId="{3A51329B-9280-AB4E-8A59-EB288B6D0EAC}" type="sibTrans" cxnId="{CB6E7EDE-04AA-4548-BE9B-0B1E5479D625}">
      <dgm:prSet/>
      <dgm:spPr/>
      <dgm:t>
        <a:bodyPr/>
        <a:lstStyle/>
        <a:p>
          <a:endParaRPr lang="en-US"/>
        </a:p>
      </dgm:t>
    </dgm:pt>
    <dgm:pt modelId="{20868001-2021-F74F-8CDC-3F8665A629D6}" type="pres">
      <dgm:prSet presAssocID="{A7F77038-6450-C349-B062-2B7563A7ED92}" presName="Name0" presStyleCnt="0">
        <dgm:presLayoutVars>
          <dgm:dir/>
          <dgm:resizeHandles val="exact"/>
        </dgm:presLayoutVars>
      </dgm:prSet>
      <dgm:spPr/>
      <dgm:t>
        <a:bodyPr/>
        <a:lstStyle/>
        <a:p>
          <a:endParaRPr lang="en-US"/>
        </a:p>
      </dgm:t>
    </dgm:pt>
    <dgm:pt modelId="{678DF4B6-039D-0542-9FEC-102E49BE95F7}" type="pres">
      <dgm:prSet presAssocID="{11188F82-E37A-7242-9198-52F4E73FC421}" presName="node" presStyleLbl="node1" presStyleIdx="0" presStyleCnt="5">
        <dgm:presLayoutVars>
          <dgm:bulletEnabled val="1"/>
        </dgm:presLayoutVars>
      </dgm:prSet>
      <dgm:spPr/>
      <dgm:t>
        <a:bodyPr/>
        <a:lstStyle/>
        <a:p>
          <a:endParaRPr lang="en-US"/>
        </a:p>
      </dgm:t>
    </dgm:pt>
    <dgm:pt modelId="{D6209925-581C-5E44-94EC-5AA86454AFE6}" type="pres">
      <dgm:prSet presAssocID="{3F76F4A4-3959-B048-B128-191B28A4B8D2}" presName="sibTrans" presStyleLbl="sibTrans1D1" presStyleIdx="0" presStyleCnt="4"/>
      <dgm:spPr/>
      <dgm:t>
        <a:bodyPr/>
        <a:lstStyle/>
        <a:p>
          <a:endParaRPr lang="en-US"/>
        </a:p>
      </dgm:t>
    </dgm:pt>
    <dgm:pt modelId="{8EC83934-CF54-1C4F-9908-D3880FD7D8F3}" type="pres">
      <dgm:prSet presAssocID="{3F76F4A4-3959-B048-B128-191B28A4B8D2}" presName="connectorText" presStyleLbl="sibTrans1D1" presStyleIdx="0" presStyleCnt="4"/>
      <dgm:spPr/>
      <dgm:t>
        <a:bodyPr/>
        <a:lstStyle/>
        <a:p>
          <a:endParaRPr lang="en-US"/>
        </a:p>
      </dgm:t>
    </dgm:pt>
    <dgm:pt modelId="{6FD30968-EFFE-2940-8004-18FE84A2170F}" type="pres">
      <dgm:prSet presAssocID="{AA69300F-BA9B-DA44-8A76-01F47E1045B4}" presName="node" presStyleLbl="node1" presStyleIdx="1" presStyleCnt="5">
        <dgm:presLayoutVars>
          <dgm:bulletEnabled val="1"/>
        </dgm:presLayoutVars>
      </dgm:prSet>
      <dgm:spPr/>
      <dgm:t>
        <a:bodyPr/>
        <a:lstStyle/>
        <a:p>
          <a:endParaRPr lang="en-US"/>
        </a:p>
      </dgm:t>
    </dgm:pt>
    <dgm:pt modelId="{E7D93BBC-C2A0-4149-A396-8FED45549566}" type="pres">
      <dgm:prSet presAssocID="{BAD85427-6D8C-EB4C-B3F0-157832DF53B9}" presName="sibTrans" presStyleLbl="sibTrans1D1" presStyleIdx="1" presStyleCnt="4"/>
      <dgm:spPr/>
      <dgm:t>
        <a:bodyPr/>
        <a:lstStyle/>
        <a:p>
          <a:endParaRPr lang="en-US"/>
        </a:p>
      </dgm:t>
    </dgm:pt>
    <dgm:pt modelId="{3AFCAF8B-FC25-E24A-8A2F-11810DC863BC}" type="pres">
      <dgm:prSet presAssocID="{BAD85427-6D8C-EB4C-B3F0-157832DF53B9}" presName="connectorText" presStyleLbl="sibTrans1D1" presStyleIdx="1" presStyleCnt="4"/>
      <dgm:spPr/>
      <dgm:t>
        <a:bodyPr/>
        <a:lstStyle/>
        <a:p>
          <a:endParaRPr lang="en-US"/>
        </a:p>
      </dgm:t>
    </dgm:pt>
    <dgm:pt modelId="{839F634C-3036-7643-8D14-3C6C608CF971}" type="pres">
      <dgm:prSet presAssocID="{82A3CBBB-D281-C343-9036-2C1456444050}" presName="node" presStyleLbl="node1" presStyleIdx="2" presStyleCnt="5">
        <dgm:presLayoutVars>
          <dgm:bulletEnabled val="1"/>
        </dgm:presLayoutVars>
      </dgm:prSet>
      <dgm:spPr/>
      <dgm:t>
        <a:bodyPr/>
        <a:lstStyle/>
        <a:p>
          <a:endParaRPr lang="en-US"/>
        </a:p>
      </dgm:t>
    </dgm:pt>
    <dgm:pt modelId="{828E9F5E-A1F6-C04F-A229-41D1D62A6D32}" type="pres">
      <dgm:prSet presAssocID="{8AC1AF93-927F-CE4E-A17A-0A484819DEC4}" presName="sibTrans" presStyleLbl="sibTrans1D1" presStyleIdx="2" presStyleCnt="4"/>
      <dgm:spPr/>
      <dgm:t>
        <a:bodyPr/>
        <a:lstStyle/>
        <a:p>
          <a:endParaRPr lang="en-US"/>
        </a:p>
      </dgm:t>
    </dgm:pt>
    <dgm:pt modelId="{0833680F-469A-9B48-B7DE-1689D7AD7E30}" type="pres">
      <dgm:prSet presAssocID="{8AC1AF93-927F-CE4E-A17A-0A484819DEC4}" presName="connectorText" presStyleLbl="sibTrans1D1" presStyleIdx="2" presStyleCnt="4"/>
      <dgm:spPr/>
      <dgm:t>
        <a:bodyPr/>
        <a:lstStyle/>
        <a:p>
          <a:endParaRPr lang="en-US"/>
        </a:p>
      </dgm:t>
    </dgm:pt>
    <dgm:pt modelId="{95DBAAE4-7DE8-5F4D-9B57-9EBC435B716F}" type="pres">
      <dgm:prSet presAssocID="{AE54382B-D612-6149-B581-531FB12B3C6D}" presName="node" presStyleLbl="node1" presStyleIdx="3" presStyleCnt="5">
        <dgm:presLayoutVars>
          <dgm:bulletEnabled val="1"/>
        </dgm:presLayoutVars>
      </dgm:prSet>
      <dgm:spPr/>
      <dgm:t>
        <a:bodyPr/>
        <a:lstStyle/>
        <a:p>
          <a:endParaRPr lang="en-US"/>
        </a:p>
      </dgm:t>
    </dgm:pt>
    <dgm:pt modelId="{AEDA286F-04F1-DF4B-9550-D837C487B586}" type="pres">
      <dgm:prSet presAssocID="{5F77282E-E129-3646-82A2-4D00E5795D77}" presName="sibTrans" presStyleLbl="sibTrans1D1" presStyleIdx="3" presStyleCnt="4"/>
      <dgm:spPr/>
      <dgm:t>
        <a:bodyPr/>
        <a:lstStyle/>
        <a:p>
          <a:endParaRPr lang="en-US"/>
        </a:p>
      </dgm:t>
    </dgm:pt>
    <dgm:pt modelId="{9B5D997A-1010-8546-B3D1-5644ADB3B8AA}" type="pres">
      <dgm:prSet presAssocID="{5F77282E-E129-3646-82A2-4D00E5795D77}" presName="connectorText" presStyleLbl="sibTrans1D1" presStyleIdx="3" presStyleCnt="4"/>
      <dgm:spPr/>
      <dgm:t>
        <a:bodyPr/>
        <a:lstStyle/>
        <a:p>
          <a:endParaRPr lang="en-US"/>
        </a:p>
      </dgm:t>
    </dgm:pt>
    <dgm:pt modelId="{B8A3B27C-EEE3-EE42-875C-0F86CE2EE2B8}" type="pres">
      <dgm:prSet presAssocID="{3FE22A5C-9F0D-0C48-B2AC-22A9BC990991}" presName="node" presStyleLbl="node1" presStyleIdx="4" presStyleCnt="5">
        <dgm:presLayoutVars>
          <dgm:bulletEnabled val="1"/>
        </dgm:presLayoutVars>
      </dgm:prSet>
      <dgm:spPr/>
      <dgm:t>
        <a:bodyPr/>
        <a:lstStyle/>
        <a:p>
          <a:endParaRPr lang="en-US"/>
        </a:p>
      </dgm:t>
    </dgm:pt>
  </dgm:ptLst>
  <dgm:cxnLst>
    <dgm:cxn modelId="{4A7E011A-65A8-F547-9181-740E8AEC0562}" srcId="{A7F77038-6450-C349-B062-2B7563A7ED92}" destId="{AE54382B-D612-6149-B581-531FB12B3C6D}" srcOrd="3" destOrd="0" parTransId="{B2A3289E-74F6-9449-9155-639249D95AAB}" sibTransId="{5F77282E-E129-3646-82A2-4D00E5795D77}"/>
    <dgm:cxn modelId="{A838DB93-6B21-7F4A-9A87-3595DF2F490F}" type="presOf" srcId="{5F77282E-E129-3646-82A2-4D00E5795D77}" destId="{9B5D997A-1010-8546-B3D1-5644ADB3B8AA}" srcOrd="1" destOrd="0" presId="urn:microsoft.com/office/officeart/2005/8/layout/bProcess3"/>
    <dgm:cxn modelId="{5396A23B-C217-8E40-9AA2-3FE7718480E3}" type="presOf" srcId="{AA69300F-BA9B-DA44-8A76-01F47E1045B4}" destId="{6FD30968-EFFE-2940-8004-18FE84A2170F}" srcOrd="0" destOrd="0" presId="urn:microsoft.com/office/officeart/2005/8/layout/bProcess3"/>
    <dgm:cxn modelId="{29172491-884E-FE4B-BAF6-A52B908FB706}" type="presOf" srcId="{11188F82-E37A-7242-9198-52F4E73FC421}" destId="{678DF4B6-039D-0542-9FEC-102E49BE95F7}" srcOrd="0" destOrd="0" presId="urn:microsoft.com/office/officeart/2005/8/layout/bProcess3"/>
    <dgm:cxn modelId="{50C0480F-BC4D-6D40-A6A3-1E8381CB8886}" type="presOf" srcId="{8AC1AF93-927F-CE4E-A17A-0A484819DEC4}" destId="{0833680F-469A-9B48-B7DE-1689D7AD7E30}" srcOrd="1" destOrd="0" presId="urn:microsoft.com/office/officeart/2005/8/layout/bProcess3"/>
    <dgm:cxn modelId="{9EE2FB89-4F04-A546-A7EB-6A0465087103}" type="presOf" srcId="{3F76F4A4-3959-B048-B128-191B28A4B8D2}" destId="{8EC83934-CF54-1C4F-9908-D3880FD7D8F3}" srcOrd="1" destOrd="0" presId="urn:microsoft.com/office/officeart/2005/8/layout/bProcess3"/>
    <dgm:cxn modelId="{FDA69E5F-C167-3541-8393-E028284E156F}" type="presOf" srcId="{82A3CBBB-D281-C343-9036-2C1456444050}" destId="{839F634C-3036-7643-8D14-3C6C608CF971}" srcOrd="0" destOrd="0" presId="urn:microsoft.com/office/officeart/2005/8/layout/bProcess3"/>
    <dgm:cxn modelId="{A8FC8F12-235E-5C47-957E-A73709DA5A13}" type="presOf" srcId="{3F76F4A4-3959-B048-B128-191B28A4B8D2}" destId="{D6209925-581C-5E44-94EC-5AA86454AFE6}" srcOrd="0" destOrd="0" presId="urn:microsoft.com/office/officeart/2005/8/layout/bProcess3"/>
    <dgm:cxn modelId="{E8AA0FEA-43AB-1A4C-8950-6B90F966C267}" type="presOf" srcId="{BAD85427-6D8C-EB4C-B3F0-157832DF53B9}" destId="{3AFCAF8B-FC25-E24A-8A2F-11810DC863BC}" srcOrd="1" destOrd="0" presId="urn:microsoft.com/office/officeart/2005/8/layout/bProcess3"/>
    <dgm:cxn modelId="{3127C467-972F-3D4C-B785-DCDFCAB43DFE}" srcId="{A7F77038-6450-C349-B062-2B7563A7ED92}" destId="{AA69300F-BA9B-DA44-8A76-01F47E1045B4}" srcOrd="1" destOrd="0" parTransId="{1EDF577C-2D83-9F48-9370-8AF46EC0CB18}" sibTransId="{BAD85427-6D8C-EB4C-B3F0-157832DF53B9}"/>
    <dgm:cxn modelId="{CB6E7EDE-04AA-4548-BE9B-0B1E5479D625}" srcId="{A7F77038-6450-C349-B062-2B7563A7ED92}" destId="{3FE22A5C-9F0D-0C48-B2AC-22A9BC990991}" srcOrd="4" destOrd="0" parTransId="{0A0614C8-6F71-224A-923F-9FE4DDE9DC47}" sibTransId="{3A51329B-9280-AB4E-8A59-EB288B6D0EAC}"/>
    <dgm:cxn modelId="{57682FE6-D464-4143-A1DF-6EFBC5941D62}" type="presOf" srcId="{8AC1AF93-927F-CE4E-A17A-0A484819DEC4}" destId="{828E9F5E-A1F6-C04F-A229-41D1D62A6D32}" srcOrd="0" destOrd="0" presId="urn:microsoft.com/office/officeart/2005/8/layout/bProcess3"/>
    <dgm:cxn modelId="{7565E456-3053-5F4E-A977-A2F1478DFDBC}" type="presOf" srcId="{AE54382B-D612-6149-B581-531FB12B3C6D}" destId="{95DBAAE4-7DE8-5F4D-9B57-9EBC435B716F}" srcOrd="0" destOrd="0" presId="urn:microsoft.com/office/officeart/2005/8/layout/bProcess3"/>
    <dgm:cxn modelId="{499A0DB7-06D3-044E-96E2-7A7A29A3B882}" type="presOf" srcId="{A7F77038-6450-C349-B062-2B7563A7ED92}" destId="{20868001-2021-F74F-8CDC-3F8665A629D6}" srcOrd="0" destOrd="0" presId="urn:microsoft.com/office/officeart/2005/8/layout/bProcess3"/>
    <dgm:cxn modelId="{C370134C-BAC3-9D41-A87F-D384262C2230}" type="presOf" srcId="{BAD85427-6D8C-EB4C-B3F0-157832DF53B9}" destId="{E7D93BBC-C2A0-4149-A396-8FED45549566}" srcOrd="0" destOrd="0" presId="urn:microsoft.com/office/officeart/2005/8/layout/bProcess3"/>
    <dgm:cxn modelId="{997450BD-F711-3A4A-AF10-BBB9B5755A20}" srcId="{A7F77038-6450-C349-B062-2B7563A7ED92}" destId="{82A3CBBB-D281-C343-9036-2C1456444050}" srcOrd="2" destOrd="0" parTransId="{CE351667-9081-A244-A1AD-08F5EC312DF8}" sibTransId="{8AC1AF93-927F-CE4E-A17A-0A484819DEC4}"/>
    <dgm:cxn modelId="{9D74C661-A412-8B4C-BC52-68B1258CCC7C}" srcId="{A7F77038-6450-C349-B062-2B7563A7ED92}" destId="{11188F82-E37A-7242-9198-52F4E73FC421}" srcOrd="0" destOrd="0" parTransId="{71F6E5A5-C3E4-1C44-A17C-DE945581C72D}" sibTransId="{3F76F4A4-3959-B048-B128-191B28A4B8D2}"/>
    <dgm:cxn modelId="{F3287B13-7139-2149-AE5E-0C21391568EC}" type="presOf" srcId="{5F77282E-E129-3646-82A2-4D00E5795D77}" destId="{AEDA286F-04F1-DF4B-9550-D837C487B586}" srcOrd="0" destOrd="0" presId="urn:microsoft.com/office/officeart/2005/8/layout/bProcess3"/>
    <dgm:cxn modelId="{413960FB-5535-F048-A91E-13FA2185225A}" type="presOf" srcId="{3FE22A5C-9F0D-0C48-B2AC-22A9BC990991}" destId="{B8A3B27C-EEE3-EE42-875C-0F86CE2EE2B8}" srcOrd="0" destOrd="0" presId="urn:microsoft.com/office/officeart/2005/8/layout/bProcess3"/>
    <dgm:cxn modelId="{C35913AF-1A69-8846-9E11-E1E314999151}" type="presParOf" srcId="{20868001-2021-F74F-8CDC-3F8665A629D6}" destId="{678DF4B6-039D-0542-9FEC-102E49BE95F7}" srcOrd="0" destOrd="0" presId="urn:microsoft.com/office/officeart/2005/8/layout/bProcess3"/>
    <dgm:cxn modelId="{B74A430F-77CF-0A43-ADEB-6B3211635D6A}" type="presParOf" srcId="{20868001-2021-F74F-8CDC-3F8665A629D6}" destId="{D6209925-581C-5E44-94EC-5AA86454AFE6}" srcOrd="1" destOrd="0" presId="urn:microsoft.com/office/officeart/2005/8/layout/bProcess3"/>
    <dgm:cxn modelId="{80607838-A407-CB4E-805D-FFEFA87D1B5A}" type="presParOf" srcId="{D6209925-581C-5E44-94EC-5AA86454AFE6}" destId="{8EC83934-CF54-1C4F-9908-D3880FD7D8F3}" srcOrd="0" destOrd="0" presId="urn:microsoft.com/office/officeart/2005/8/layout/bProcess3"/>
    <dgm:cxn modelId="{5A0BAE18-F6A5-5447-BEE8-B5D3BFFC0A58}" type="presParOf" srcId="{20868001-2021-F74F-8CDC-3F8665A629D6}" destId="{6FD30968-EFFE-2940-8004-18FE84A2170F}" srcOrd="2" destOrd="0" presId="urn:microsoft.com/office/officeart/2005/8/layout/bProcess3"/>
    <dgm:cxn modelId="{097DD831-B8B1-4144-A8F2-0C8F726CA89B}" type="presParOf" srcId="{20868001-2021-F74F-8CDC-3F8665A629D6}" destId="{E7D93BBC-C2A0-4149-A396-8FED45549566}" srcOrd="3" destOrd="0" presId="urn:microsoft.com/office/officeart/2005/8/layout/bProcess3"/>
    <dgm:cxn modelId="{50B56885-4AC3-FD4A-9EA6-1D9E2CD58B75}" type="presParOf" srcId="{E7D93BBC-C2A0-4149-A396-8FED45549566}" destId="{3AFCAF8B-FC25-E24A-8A2F-11810DC863BC}" srcOrd="0" destOrd="0" presId="urn:microsoft.com/office/officeart/2005/8/layout/bProcess3"/>
    <dgm:cxn modelId="{144D03CD-1A0B-DD49-B5CB-4D0081AFD427}" type="presParOf" srcId="{20868001-2021-F74F-8CDC-3F8665A629D6}" destId="{839F634C-3036-7643-8D14-3C6C608CF971}" srcOrd="4" destOrd="0" presId="urn:microsoft.com/office/officeart/2005/8/layout/bProcess3"/>
    <dgm:cxn modelId="{E6FD914A-9C8A-C641-9958-CF14AB4B02C8}" type="presParOf" srcId="{20868001-2021-F74F-8CDC-3F8665A629D6}" destId="{828E9F5E-A1F6-C04F-A229-41D1D62A6D32}" srcOrd="5" destOrd="0" presId="urn:microsoft.com/office/officeart/2005/8/layout/bProcess3"/>
    <dgm:cxn modelId="{7F624F9E-589A-D848-8C47-D8F019601B5F}" type="presParOf" srcId="{828E9F5E-A1F6-C04F-A229-41D1D62A6D32}" destId="{0833680F-469A-9B48-B7DE-1689D7AD7E30}" srcOrd="0" destOrd="0" presId="urn:microsoft.com/office/officeart/2005/8/layout/bProcess3"/>
    <dgm:cxn modelId="{1382E68E-9471-554E-99B8-4508DD018A1C}" type="presParOf" srcId="{20868001-2021-F74F-8CDC-3F8665A629D6}" destId="{95DBAAE4-7DE8-5F4D-9B57-9EBC435B716F}" srcOrd="6" destOrd="0" presId="urn:microsoft.com/office/officeart/2005/8/layout/bProcess3"/>
    <dgm:cxn modelId="{F1493407-1919-574D-936F-5EB300CCB603}" type="presParOf" srcId="{20868001-2021-F74F-8CDC-3F8665A629D6}" destId="{AEDA286F-04F1-DF4B-9550-D837C487B586}" srcOrd="7" destOrd="0" presId="urn:microsoft.com/office/officeart/2005/8/layout/bProcess3"/>
    <dgm:cxn modelId="{5B731390-8DC6-5C4D-91D2-8F6D5E62A5D3}" type="presParOf" srcId="{AEDA286F-04F1-DF4B-9550-D837C487B586}" destId="{9B5D997A-1010-8546-B3D1-5644ADB3B8AA}" srcOrd="0" destOrd="0" presId="urn:microsoft.com/office/officeart/2005/8/layout/bProcess3"/>
    <dgm:cxn modelId="{166A4D3E-1F45-EF46-850D-A6F28F7CC5C9}" type="presParOf" srcId="{20868001-2021-F74F-8CDC-3F8665A629D6}" destId="{B8A3B27C-EEE3-EE42-875C-0F86CE2EE2B8}"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CAECF0-43B1-BA4E-B540-33D5F43977E9}"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US"/>
        </a:p>
      </dgm:t>
    </dgm:pt>
    <dgm:pt modelId="{FC9182E3-5214-FB45-A1AF-C435AA2DEA79}">
      <dgm:prSet phldrT="[Text]"/>
      <dgm:spPr/>
      <dgm:t>
        <a:bodyPr/>
        <a:lstStyle/>
        <a:p>
          <a:r>
            <a:rPr lang="en-US" dirty="0" smtClean="0"/>
            <a:t>Project Based Learning</a:t>
          </a:r>
          <a:endParaRPr lang="en-US" dirty="0"/>
        </a:p>
      </dgm:t>
    </dgm:pt>
    <dgm:pt modelId="{7BEADD39-F61B-6047-9C68-4E256E46EC9E}" type="parTrans" cxnId="{950805EE-A422-4645-8A94-62CD886BCDDE}">
      <dgm:prSet/>
      <dgm:spPr/>
      <dgm:t>
        <a:bodyPr/>
        <a:lstStyle/>
        <a:p>
          <a:endParaRPr lang="en-US"/>
        </a:p>
      </dgm:t>
    </dgm:pt>
    <dgm:pt modelId="{175E92C4-C861-FE4F-905A-3E16FA990861}" type="sibTrans" cxnId="{950805EE-A422-4645-8A94-62CD886BCDDE}">
      <dgm:prSet/>
      <dgm:spPr/>
      <dgm:t>
        <a:bodyPr/>
        <a:lstStyle/>
        <a:p>
          <a:endParaRPr lang="en-US"/>
        </a:p>
      </dgm:t>
    </dgm:pt>
    <dgm:pt modelId="{0F939515-7DA7-814F-8DF2-9EC8F91AA03D}">
      <dgm:prSet phldrT="[Text]"/>
      <dgm:spPr/>
      <dgm:t>
        <a:bodyPr/>
        <a:lstStyle/>
        <a:p>
          <a:r>
            <a:rPr lang="en-US" dirty="0" smtClean="0"/>
            <a:t>What do we know?</a:t>
          </a:r>
          <a:endParaRPr lang="en-US" dirty="0"/>
        </a:p>
      </dgm:t>
    </dgm:pt>
    <dgm:pt modelId="{6F29FC87-5880-8049-BE94-141BB4B3DFFC}" type="parTrans" cxnId="{CF08A81B-AF54-BB48-B0D6-6F7E44634EE4}">
      <dgm:prSet/>
      <dgm:spPr/>
      <dgm:t>
        <a:bodyPr/>
        <a:lstStyle/>
        <a:p>
          <a:endParaRPr lang="en-US"/>
        </a:p>
      </dgm:t>
    </dgm:pt>
    <dgm:pt modelId="{C8FCA745-E546-6F4F-A340-751D6E7CAE03}" type="sibTrans" cxnId="{CF08A81B-AF54-BB48-B0D6-6F7E44634EE4}">
      <dgm:prSet/>
      <dgm:spPr/>
      <dgm:t>
        <a:bodyPr/>
        <a:lstStyle/>
        <a:p>
          <a:endParaRPr lang="en-US"/>
        </a:p>
      </dgm:t>
    </dgm:pt>
    <dgm:pt modelId="{404F95FE-C08E-2C42-98DE-D7A9E058F1FE}">
      <dgm:prSet phldrT="[Text]"/>
      <dgm:spPr/>
      <dgm:t>
        <a:bodyPr/>
        <a:lstStyle/>
        <a:p>
          <a:r>
            <a:rPr lang="en-US" dirty="0" smtClean="0"/>
            <a:t>What do we want to find out?</a:t>
          </a:r>
          <a:endParaRPr lang="en-US" dirty="0"/>
        </a:p>
      </dgm:t>
    </dgm:pt>
    <dgm:pt modelId="{767EC2D7-6948-2045-8811-1D8865534EF8}" type="parTrans" cxnId="{038AB3F0-196D-6F4E-94AF-084E41208F27}">
      <dgm:prSet/>
      <dgm:spPr/>
      <dgm:t>
        <a:bodyPr/>
        <a:lstStyle/>
        <a:p>
          <a:endParaRPr lang="en-US"/>
        </a:p>
      </dgm:t>
    </dgm:pt>
    <dgm:pt modelId="{99783467-F385-FC4F-9861-8C4D48ABB963}" type="sibTrans" cxnId="{038AB3F0-196D-6F4E-94AF-084E41208F27}">
      <dgm:prSet/>
      <dgm:spPr/>
      <dgm:t>
        <a:bodyPr/>
        <a:lstStyle/>
        <a:p>
          <a:endParaRPr lang="en-US"/>
        </a:p>
      </dgm:t>
    </dgm:pt>
    <dgm:pt modelId="{76F4E4CA-7451-D84E-BFD8-AC5BD71E2AD2}">
      <dgm:prSet phldrT="[Text]"/>
      <dgm:spPr/>
      <dgm:t>
        <a:bodyPr/>
        <a:lstStyle/>
        <a:p>
          <a:r>
            <a:rPr lang="en-US" dirty="0" smtClean="0"/>
            <a:t>Two minute quick write on what you already know about PBL.</a:t>
          </a:r>
          <a:endParaRPr lang="en-US" dirty="0"/>
        </a:p>
      </dgm:t>
    </dgm:pt>
    <dgm:pt modelId="{CB40FE76-DFA6-D44C-A34D-6A16E252157F}" type="parTrans" cxnId="{A4F63825-CFA5-2C41-80FC-E4E856DA58B5}">
      <dgm:prSet/>
      <dgm:spPr/>
      <dgm:t>
        <a:bodyPr/>
        <a:lstStyle/>
        <a:p>
          <a:endParaRPr lang="en-US"/>
        </a:p>
      </dgm:t>
    </dgm:pt>
    <dgm:pt modelId="{D0856D75-E33D-2B44-AD74-54C2523C52C0}" type="sibTrans" cxnId="{A4F63825-CFA5-2C41-80FC-E4E856DA58B5}">
      <dgm:prSet/>
      <dgm:spPr/>
      <dgm:t>
        <a:bodyPr/>
        <a:lstStyle/>
        <a:p>
          <a:endParaRPr lang="en-US"/>
        </a:p>
      </dgm:t>
    </dgm:pt>
    <dgm:pt modelId="{BFDEFF61-6392-B744-975A-37DC62DE1E0E}" type="pres">
      <dgm:prSet presAssocID="{73CAECF0-43B1-BA4E-B540-33D5F43977E9}" presName="hierChild1" presStyleCnt="0">
        <dgm:presLayoutVars>
          <dgm:chPref val="1"/>
          <dgm:dir/>
          <dgm:animOne val="branch"/>
          <dgm:animLvl val="lvl"/>
          <dgm:resizeHandles/>
        </dgm:presLayoutVars>
      </dgm:prSet>
      <dgm:spPr/>
      <dgm:t>
        <a:bodyPr/>
        <a:lstStyle/>
        <a:p>
          <a:endParaRPr lang="en-US"/>
        </a:p>
      </dgm:t>
    </dgm:pt>
    <dgm:pt modelId="{E9F42D62-3F7A-534D-A473-2B8D17E2BC3F}" type="pres">
      <dgm:prSet presAssocID="{FC9182E3-5214-FB45-A1AF-C435AA2DEA79}" presName="hierRoot1" presStyleCnt="0"/>
      <dgm:spPr/>
    </dgm:pt>
    <dgm:pt modelId="{93947E8D-C656-7049-BF0F-1F481D2D4828}" type="pres">
      <dgm:prSet presAssocID="{FC9182E3-5214-FB45-A1AF-C435AA2DEA79}" presName="composite" presStyleCnt="0"/>
      <dgm:spPr/>
    </dgm:pt>
    <dgm:pt modelId="{913F1B87-D004-F44A-8371-2BEE51E579B6}" type="pres">
      <dgm:prSet presAssocID="{FC9182E3-5214-FB45-A1AF-C435AA2DEA79}" presName="background" presStyleLbl="node0" presStyleIdx="0" presStyleCnt="1"/>
      <dgm:spPr/>
    </dgm:pt>
    <dgm:pt modelId="{ADC6F11C-227C-E749-AD20-FCBA501709A1}" type="pres">
      <dgm:prSet presAssocID="{FC9182E3-5214-FB45-A1AF-C435AA2DEA79}" presName="text" presStyleLbl="fgAcc0" presStyleIdx="0" presStyleCnt="1">
        <dgm:presLayoutVars>
          <dgm:chPref val="3"/>
        </dgm:presLayoutVars>
      </dgm:prSet>
      <dgm:spPr/>
      <dgm:t>
        <a:bodyPr/>
        <a:lstStyle/>
        <a:p>
          <a:endParaRPr lang="en-US"/>
        </a:p>
      </dgm:t>
    </dgm:pt>
    <dgm:pt modelId="{A97E0FBC-D784-6D48-93DC-8A2072417249}" type="pres">
      <dgm:prSet presAssocID="{FC9182E3-5214-FB45-A1AF-C435AA2DEA79}" presName="hierChild2" presStyleCnt="0"/>
      <dgm:spPr/>
    </dgm:pt>
    <dgm:pt modelId="{F13FAE97-2D36-5842-8433-51784E7DEB3A}" type="pres">
      <dgm:prSet presAssocID="{6F29FC87-5880-8049-BE94-141BB4B3DFFC}" presName="Name10" presStyleLbl="parChTrans1D2" presStyleIdx="0" presStyleCnt="2"/>
      <dgm:spPr/>
      <dgm:t>
        <a:bodyPr/>
        <a:lstStyle/>
        <a:p>
          <a:endParaRPr lang="en-US"/>
        </a:p>
      </dgm:t>
    </dgm:pt>
    <dgm:pt modelId="{8B344C2A-E975-DA4F-9215-5B41AE30C2EB}" type="pres">
      <dgm:prSet presAssocID="{0F939515-7DA7-814F-8DF2-9EC8F91AA03D}" presName="hierRoot2" presStyleCnt="0"/>
      <dgm:spPr/>
    </dgm:pt>
    <dgm:pt modelId="{87EFDD79-2BB8-C345-995C-497ABF782F41}" type="pres">
      <dgm:prSet presAssocID="{0F939515-7DA7-814F-8DF2-9EC8F91AA03D}" presName="composite2" presStyleCnt="0"/>
      <dgm:spPr/>
    </dgm:pt>
    <dgm:pt modelId="{904C3BE9-4510-EC44-802D-4E177CC0D620}" type="pres">
      <dgm:prSet presAssocID="{0F939515-7DA7-814F-8DF2-9EC8F91AA03D}" presName="background2" presStyleLbl="node2" presStyleIdx="0" presStyleCnt="2"/>
      <dgm:spPr/>
    </dgm:pt>
    <dgm:pt modelId="{9CDF1C3E-D9EF-E241-83E3-83CCFBFD82A4}" type="pres">
      <dgm:prSet presAssocID="{0F939515-7DA7-814F-8DF2-9EC8F91AA03D}" presName="text2" presStyleLbl="fgAcc2" presStyleIdx="0" presStyleCnt="2">
        <dgm:presLayoutVars>
          <dgm:chPref val="3"/>
        </dgm:presLayoutVars>
      </dgm:prSet>
      <dgm:spPr/>
      <dgm:t>
        <a:bodyPr/>
        <a:lstStyle/>
        <a:p>
          <a:endParaRPr lang="en-US"/>
        </a:p>
      </dgm:t>
    </dgm:pt>
    <dgm:pt modelId="{8C3A9241-BD91-8241-B62D-EB7BA036962C}" type="pres">
      <dgm:prSet presAssocID="{0F939515-7DA7-814F-8DF2-9EC8F91AA03D}" presName="hierChild3" presStyleCnt="0"/>
      <dgm:spPr/>
    </dgm:pt>
    <dgm:pt modelId="{A1679D12-D66F-DB41-8D53-A0F4150BE183}" type="pres">
      <dgm:prSet presAssocID="{CB40FE76-DFA6-D44C-A34D-6A16E252157F}" presName="Name17" presStyleLbl="parChTrans1D3" presStyleIdx="0" presStyleCnt="1"/>
      <dgm:spPr/>
      <dgm:t>
        <a:bodyPr/>
        <a:lstStyle/>
        <a:p>
          <a:endParaRPr lang="en-US"/>
        </a:p>
      </dgm:t>
    </dgm:pt>
    <dgm:pt modelId="{D54BF0B0-C25C-3243-A7EA-C5A8BB7972AF}" type="pres">
      <dgm:prSet presAssocID="{76F4E4CA-7451-D84E-BFD8-AC5BD71E2AD2}" presName="hierRoot3" presStyleCnt="0"/>
      <dgm:spPr/>
    </dgm:pt>
    <dgm:pt modelId="{FCDB9B42-35A3-CA48-A9EE-A625395BAC09}" type="pres">
      <dgm:prSet presAssocID="{76F4E4CA-7451-D84E-BFD8-AC5BD71E2AD2}" presName="composite3" presStyleCnt="0"/>
      <dgm:spPr/>
    </dgm:pt>
    <dgm:pt modelId="{05B9BCB0-56C5-CF48-8317-D629760269B3}" type="pres">
      <dgm:prSet presAssocID="{76F4E4CA-7451-D84E-BFD8-AC5BD71E2AD2}" presName="background3" presStyleLbl="node3" presStyleIdx="0" presStyleCnt="1"/>
      <dgm:spPr/>
    </dgm:pt>
    <dgm:pt modelId="{C004582C-2B97-A24A-AFB5-7B9A2BB48DE2}" type="pres">
      <dgm:prSet presAssocID="{76F4E4CA-7451-D84E-BFD8-AC5BD71E2AD2}" presName="text3" presStyleLbl="fgAcc3" presStyleIdx="0" presStyleCnt="1">
        <dgm:presLayoutVars>
          <dgm:chPref val="3"/>
        </dgm:presLayoutVars>
      </dgm:prSet>
      <dgm:spPr/>
      <dgm:t>
        <a:bodyPr/>
        <a:lstStyle/>
        <a:p>
          <a:endParaRPr lang="en-US"/>
        </a:p>
      </dgm:t>
    </dgm:pt>
    <dgm:pt modelId="{67175CDE-8B0C-7941-93A6-68FD48CF5B17}" type="pres">
      <dgm:prSet presAssocID="{76F4E4CA-7451-D84E-BFD8-AC5BD71E2AD2}" presName="hierChild4" presStyleCnt="0"/>
      <dgm:spPr/>
    </dgm:pt>
    <dgm:pt modelId="{A1E05A78-9814-764D-A974-571AF74A341C}" type="pres">
      <dgm:prSet presAssocID="{767EC2D7-6948-2045-8811-1D8865534EF8}" presName="Name10" presStyleLbl="parChTrans1D2" presStyleIdx="1" presStyleCnt="2"/>
      <dgm:spPr/>
      <dgm:t>
        <a:bodyPr/>
        <a:lstStyle/>
        <a:p>
          <a:endParaRPr lang="en-US"/>
        </a:p>
      </dgm:t>
    </dgm:pt>
    <dgm:pt modelId="{8E6D3EFD-A174-5B44-8379-91CE679C26D2}" type="pres">
      <dgm:prSet presAssocID="{404F95FE-C08E-2C42-98DE-D7A9E058F1FE}" presName="hierRoot2" presStyleCnt="0"/>
      <dgm:spPr/>
    </dgm:pt>
    <dgm:pt modelId="{26EE88D5-164A-BB45-BD72-1ADD56C26143}" type="pres">
      <dgm:prSet presAssocID="{404F95FE-C08E-2C42-98DE-D7A9E058F1FE}" presName="composite2" presStyleCnt="0"/>
      <dgm:spPr/>
    </dgm:pt>
    <dgm:pt modelId="{52318B17-F047-4E4F-B396-C2F518BF553B}" type="pres">
      <dgm:prSet presAssocID="{404F95FE-C08E-2C42-98DE-D7A9E058F1FE}" presName="background2" presStyleLbl="node2" presStyleIdx="1" presStyleCnt="2"/>
      <dgm:spPr/>
    </dgm:pt>
    <dgm:pt modelId="{A4F8ADF7-C960-C34B-B012-88C33786D799}" type="pres">
      <dgm:prSet presAssocID="{404F95FE-C08E-2C42-98DE-D7A9E058F1FE}" presName="text2" presStyleLbl="fgAcc2" presStyleIdx="1" presStyleCnt="2">
        <dgm:presLayoutVars>
          <dgm:chPref val="3"/>
        </dgm:presLayoutVars>
      </dgm:prSet>
      <dgm:spPr/>
      <dgm:t>
        <a:bodyPr/>
        <a:lstStyle/>
        <a:p>
          <a:endParaRPr lang="en-US"/>
        </a:p>
      </dgm:t>
    </dgm:pt>
    <dgm:pt modelId="{4B698E1E-D4C4-D143-A884-7D12ABEC1487}" type="pres">
      <dgm:prSet presAssocID="{404F95FE-C08E-2C42-98DE-D7A9E058F1FE}" presName="hierChild3" presStyleCnt="0"/>
      <dgm:spPr/>
    </dgm:pt>
  </dgm:ptLst>
  <dgm:cxnLst>
    <dgm:cxn modelId="{692BDE53-E490-2948-B15D-6B7A562FB3B2}" type="presOf" srcId="{CB40FE76-DFA6-D44C-A34D-6A16E252157F}" destId="{A1679D12-D66F-DB41-8D53-A0F4150BE183}" srcOrd="0" destOrd="0" presId="urn:microsoft.com/office/officeart/2005/8/layout/hierarchy1"/>
    <dgm:cxn modelId="{C47CCCB6-A351-7C43-9D23-B9CA443590E9}" type="presOf" srcId="{404F95FE-C08E-2C42-98DE-D7A9E058F1FE}" destId="{A4F8ADF7-C960-C34B-B012-88C33786D799}" srcOrd="0" destOrd="0" presId="urn:microsoft.com/office/officeart/2005/8/layout/hierarchy1"/>
    <dgm:cxn modelId="{5E61727F-9515-794E-9D52-430735C2EF16}" type="presOf" srcId="{FC9182E3-5214-FB45-A1AF-C435AA2DEA79}" destId="{ADC6F11C-227C-E749-AD20-FCBA501709A1}" srcOrd="0" destOrd="0" presId="urn:microsoft.com/office/officeart/2005/8/layout/hierarchy1"/>
    <dgm:cxn modelId="{4A39F1E3-042F-F543-8EAC-4E7715C59FB2}" type="presOf" srcId="{73CAECF0-43B1-BA4E-B540-33D5F43977E9}" destId="{BFDEFF61-6392-B744-975A-37DC62DE1E0E}" srcOrd="0" destOrd="0" presId="urn:microsoft.com/office/officeart/2005/8/layout/hierarchy1"/>
    <dgm:cxn modelId="{038AB3F0-196D-6F4E-94AF-084E41208F27}" srcId="{FC9182E3-5214-FB45-A1AF-C435AA2DEA79}" destId="{404F95FE-C08E-2C42-98DE-D7A9E058F1FE}" srcOrd="1" destOrd="0" parTransId="{767EC2D7-6948-2045-8811-1D8865534EF8}" sibTransId="{99783467-F385-FC4F-9861-8C4D48ABB963}"/>
    <dgm:cxn modelId="{A4F63825-CFA5-2C41-80FC-E4E856DA58B5}" srcId="{0F939515-7DA7-814F-8DF2-9EC8F91AA03D}" destId="{76F4E4CA-7451-D84E-BFD8-AC5BD71E2AD2}" srcOrd="0" destOrd="0" parTransId="{CB40FE76-DFA6-D44C-A34D-6A16E252157F}" sibTransId="{D0856D75-E33D-2B44-AD74-54C2523C52C0}"/>
    <dgm:cxn modelId="{950805EE-A422-4645-8A94-62CD886BCDDE}" srcId="{73CAECF0-43B1-BA4E-B540-33D5F43977E9}" destId="{FC9182E3-5214-FB45-A1AF-C435AA2DEA79}" srcOrd="0" destOrd="0" parTransId="{7BEADD39-F61B-6047-9C68-4E256E46EC9E}" sibTransId="{175E92C4-C861-FE4F-905A-3E16FA990861}"/>
    <dgm:cxn modelId="{CE8700FB-4953-4F4A-994C-3F695FC878F2}" type="presOf" srcId="{0F939515-7DA7-814F-8DF2-9EC8F91AA03D}" destId="{9CDF1C3E-D9EF-E241-83E3-83CCFBFD82A4}" srcOrd="0" destOrd="0" presId="urn:microsoft.com/office/officeart/2005/8/layout/hierarchy1"/>
    <dgm:cxn modelId="{19281B28-A90A-6E42-8601-DE42F21B2E87}" type="presOf" srcId="{76F4E4CA-7451-D84E-BFD8-AC5BD71E2AD2}" destId="{C004582C-2B97-A24A-AFB5-7B9A2BB48DE2}" srcOrd="0" destOrd="0" presId="urn:microsoft.com/office/officeart/2005/8/layout/hierarchy1"/>
    <dgm:cxn modelId="{FCC9ABBD-8513-EE44-92D2-2D75DB0A7661}" type="presOf" srcId="{6F29FC87-5880-8049-BE94-141BB4B3DFFC}" destId="{F13FAE97-2D36-5842-8433-51784E7DEB3A}" srcOrd="0" destOrd="0" presId="urn:microsoft.com/office/officeart/2005/8/layout/hierarchy1"/>
    <dgm:cxn modelId="{A23111F7-24D2-8941-94FA-290392080A40}" type="presOf" srcId="{767EC2D7-6948-2045-8811-1D8865534EF8}" destId="{A1E05A78-9814-764D-A974-571AF74A341C}" srcOrd="0" destOrd="0" presId="urn:microsoft.com/office/officeart/2005/8/layout/hierarchy1"/>
    <dgm:cxn modelId="{CF08A81B-AF54-BB48-B0D6-6F7E44634EE4}" srcId="{FC9182E3-5214-FB45-A1AF-C435AA2DEA79}" destId="{0F939515-7DA7-814F-8DF2-9EC8F91AA03D}" srcOrd="0" destOrd="0" parTransId="{6F29FC87-5880-8049-BE94-141BB4B3DFFC}" sibTransId="{C8FCA745-E546-6F4F-A340-751D6E7CAE03}"/>
    <dgm:cxn modelId="{F8C8A3FF-5199-8B4F-945F-1E3DF953607D}" type="presParOf" srcId="{BFDEFF61-6392-B744-975A-37DC62DE1E0E}" destId="{E9F42D62-3F7A-534D-A473-2B8D17E2BC3F}" srcOrd="0" destOrd="0" presId="urn:microsoft.com/office/officeart/2005/8/layout/hierarchy1"/>
    <dgm:cxn modelId="{8DBCB7A9-5093-7441-B445-9B63549BE904}" type="presParOf" srcId="{E9F42D62-3F7A-534D-A473-2B8D17E2BC3F}" destId="{93947E8D-C656-7049-BF0F-1F481D2D4828}" srcOrd="0" destOrd="0" presId="urn:microsoft.com/office/officeart/2005/8/layout/hierarchy1"/>
    <dgm:cxn modelId="{BFCF9964-8D7E-E143-AA2D-8C12FA69F393}" type="presParOf" srcId="{93947E8D-C656-7049-BF0F-1F481D2D4828}" destId="{913F1B87-D004-F44A-8371-2BEE51E579B6}" srcOrd="0" destOrd="0" presId="urn:microsoft.com/office/officeart/2005/8/layout/hierarchy1"/>
    <dgm:cxn modelId="{F02C00F7-06A5-AC45-A6EC-885B5748A2D9}" type="presParOf" srcId="{93947E8D-C656-7049-BF0F-1F481D2D4828}" destId="{ADC6F11C-227C-E749-AD20-FCBA501709A1}" srcOrd="1" destOrd="0" presId="urn:microsoft.com/office/officeart/2005/8/layout/hierarchy1"/>
    <dgm:cxn modelId="{1384F4AD-9CA2-9045-BCF3-C4F573922DE5}" type="presParOf" srcId="{E9F42D62-3F7A-534D-A473-2B8D17E2BC3F}" destId="{A97E0FBC-D784-6D48-93DC-8A2072417249}" srcOrd="1" destOrd="0" presId="urn:microsoft.com/office/officeart/2005/8/layout/hierarchy1"/>
    <dgm:cxn modelId="{EECED179-B28D-B84A-9745-F50BD0F6A866}" type="presParOf" srcId="{A97E0FBC-D784-6D48-93DC-8A2072417249}" destId="{F13FAE97-2D36-5842-8433-51784E7DEB3A}" srcOrd="0" destOrd="0" presId="urn:microsoft.com/office/officeart/2005/8/layout/hierarchy1"/>
    <dgm:cxn modelId="{748107A3-406D-EF49-AD15-990E2961F121}" type="presParOf" srcId="{A97E0FBC-D784-6D48-93DC-8A2072417249}" destId="{8B344C2A-E975-DA4F-9215-5B41AE30C2EB}" srcOrd="1" destOrd="0" presId="urn:microsoft.com/office/officeart/2005/8/layout/hierarchy1"/>
    <dgm:cxn modelId="{148C7464-C652-8747-A13C-DBA1358BAC11}" type="presParOf" srcId="{8B344C2A-E975-DA4F-9215-5B41AE30C2EB}" destId="{87EFDD79-2BB8-C345-995C-497ABF782F41}" srcOrd="0" destOrd="0" presId="urn:microsoft.com/office/officeart/2005/8/layout/hierarchy1"/>
    <dgm:cxn modelId="{FFFF872E-F320-0D4A-94C9-F02BF3C58177}" type="presParOf" srcId="{87EFDD79-2BB8-C345-995C-497ABF782F41}" destId="{904C3BE9-4510-EC44-802D-4E177CC0D620}" srcOrd="0" destOrd="0" presId="urn:microsoft.com/office/officeart/2005/8/layout/hierarchy1"/>
    <dgm:cxn modelId="{2EDF45FC-F482-8D41-94A2-F66138EEA241}" type="presParOf" srcId="{87EFDD79-2BB8-C345-995C-497ABF782F41}" destId="{9CDF1C3E-D9EF-E241-83E3-83CCFBFD82A4}" srcOrd="1" destOrd="0" presId="urn:microsoft.com/office/officeart/2005/8/layout/hierarchy1"/>
    <dgm:cxn modelId="{A1222E5F-B459-1D4C-85C9-33855D887919}" type="presParOf" srcId="{8B344C2A-E975-DA4F-9215-5B41AE30C2EB}" destId="{8C3A9241-BD91-8241-B62D-EB7BA036962C}" srcOrd="1" destOrd="0" presId="urn:microsoft.com/office/officeart/2005/8/layout/hierarchy1"/>
    <dgm:cxn modelId="{FA4260F7-FD99-8B49-AEA4-4571BFF6016B}" type="presParOf" srcId="{8C3A9241-BD91-8241-B62D-EB7BA036962C}" destId="{A1679D12-D66F-DB41-8D53-A0F4150BE183}" srcOrd="0" destOrd="0" presId="urn:microsoft.com/office/officeart/2005/8/layout/hierarchy1"/>
    <dgm:cxn modelId="{59D4AAA0-C8EC-344D-8FE5-45ECC1224939}" type="presParOf" srcId="{8C3A9241-BD91-8241-B62D-EB7BA036962C}" destId="{D54BF0B0-C25C-3243-A7EA-C5A8BB7972AF}" srcOrd="1" destOrd="0" presId="urn:microsoft.com/office/officeart/2005/8/layout/hierarchy1"/>
    <dgm:cxn modelId="{5D50AFCD-157D-E949-A6A8-79EEFCAD03FF}" type="presParOf" srcId="{D54BF0B0-C25C-3243-A7EA-C5A8BB7972AF}" destId="{FCDB9B42-35A3-CA48-A9EE-A625395BAC09}" srcOrd="0" destOrd="0" presId="urn:microsoft.com/office/officeart/2005/8/layout/hierarchy1"/>
    <dgm:cxn modelId="{D642209B-EAA9-FE45-B779-D249A1345B3E}" type="presParOf" srcId="{FCDB9B42-35A3-CA48-A9EE-A625395BAC09}" destId="{05B9BCB0-56C5-CF48-8317-D629760269B3}" srcOrd="0" destOrd="0" presId="urn:microsoft.com/office/officeart/2005/8/layout/hierarchy1"/>
    <dgm:cxn modelId="{811A6E46-47B5-D84C-A001-D15F978FC55E}" type="presParOf" srcId="{FCDB9B42-35A3-CA48-A9EE-A625395BAC09}" destId="{C004582C-2B97-A24A-AFB5-7B9A2BB48DE2}" srcOrd="1" destOrd="0" presId="urn:microsoft.com/office/officeart/2005/8/layout/hierarchy1"/>
    <dgm:cxn modelId="{BFD6F53E-EA33-EB42-9EBB-DB7012044764}" type="presParOf" srcId="{D54BF0B0-C25C-3243-A7EA-C5A8BB7972AF}" destId="{67175CDE-8B0C-7941-93A6-68FD48CF5B17}" srcOrd="1" destOrd="0" presId="urn:microsoft.com/office/officeart/2005/8/layout/hierarchy1"/>
    <dgm:cxn modelId="{699DF524-748D-EF4A-8537-800AB1FDD566}" type="presParOf" srcId="{A97E0FBC-D784-6D48-93DC-8A2072417249}" destId="{A1E05A78-9814-764D-A974-571AF74A341C}" srcOrd="2" destOrd="0" presId="urn:microsoft.com/office/officeart/2005/8/layout/hierarchy1"/>
    <dgm:cxn modelId="{43FBD946-A710-EE46-B2B0-BD5CC8C78657}" type="presParOf" srcId="{A97E0FBC-D784-6D48-93DC-8A2072417249}" destId="{8E6D3EFD-A174-5B44-8379-91CE679C26D2}" srcOrd="3" destOrd="0" presId="urn:microsoft.com/office/officeart/2005/8/layout/hierarchy1"/>
    <dgm:cxn modelId="{A86BFA58-F836-204A-908D-C0499CF7CB22}" type="presParOf" srcId="{8E6D3EFD-A174-5B44-8379-91CE679C26D2}" destId="{26EE88D5-164A-BB45-BD72-1ADD56C26143}" srcOrd="0" destOrd="0" presId="urn:microsoft.com/office/officeart/2005/8/layout/hierarchy1"/>
    <dgm:cxn modelId="{DE6CA515-1FA7-E945-9259-DB99DACFC3DD}" type="presParOf" srcId="{26EE88D5-164A-BB45-BD72-1ADD56C26143}" destId="{52318B17-F047-4E4F-B396-C2F518BF553B}" srcOrd="0" destOrd="0" presId="urn:microsoft.com/office/officeart/2005/8/layout/hierarchy1"/>
    <dgm:cxn modelId="{DB623CDF-6DA5-064E-A2B7-D8ADF85E2DFD}" type="presParOf" srcId="{26EE88D5-164A-BB45-BD72-1ADD56C26143}" destId="{A4F8ADF7-C960-C34B-B012-88C33786D799}" srcOrd="1" destOrd="0" presId="urn:microsoft.com/office/officeart/2005/8/layout/hierarchy1"/>
    <dgm:cxn modelId="{6D36F977-D01D-8B46-B108-36FDC6D7371C}" type="presParOf" srcId="{8E6D3EFD-A174-5B44-8379-91CE679C26D2}" destId="{4B698E1E-D4C4-D143-A884-7D12ABEC1487}"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CAECF0-43B1-BA4E-B540-33D5F43977E9}"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US"/>
        </a:p>
      </dgm:t>
    </dgm:pt>
    <dgm:pt modelId="{FC9182E3-5214-FB45-A1AF-C435AA2DEA79}">
      <dgm:prSet phldrT="[Text]"/>
      <dgm:spPr/>
      <dgm:t>
        <a:bodyPr/>
        <a:lstStyle/>
        <a:p>
          <a:r>
            <a:rPr lang="en-US" dirty="0" smtClean="0"/>
            <a:t>Project Based Learning</a:t>
          </a:r>
          <a:endParaRPr lang="en-US" dirty="0"/>
        </a:p>
      </dgm:t>
    </dgm:pt>
    <dgm:pt modelId="{7BEADD39-F61B-6047-9C68-4E256E46EC9E}" type="parTrans" cxnId="{950805EE-A422-4645-8A94-62CD886BCDDE}">
      <dgm:prSet/>
      <dgm:spPr/>
      <dgm:t>
        <a:bodyPr/>
        <a:lstStyle/>
        <a:p>
          <a:endParaRPr lang="en-US"/>
        </a:p>
      </dgm:t>
    </dgm:pt>
    <dgm:pt modelId="{175E92C4-C861-FE4F-905A-3E16FA990861}" type="sibTrans" cxnId="{950805EE-A422-4645-8A94-62CD886BCDDE}">
      <dgm:prSet/>
      <dgm:spPr/>
      <dgm:t>
        <a:bodyPr/>
        <a:lstStyle/>
        <a:p>
          <a:endParaRPr lang="en-US"/>
        </a:p>
      </dgm:t>
    </dgm:pt>
    <dgm:pt modelId="{0F939515-7DA7-814F-8DF2-9EC8F91AA03D}">
      <dgm:prSet phldrT="[Text]"/>
      <dgm:spPr/>
      <dgm:t>
        <a:bodyPr/>
        <a:lstStyle/>
        <a:p>
          <a:r>
            <a:rPr lang="en-US" dirty="0" smtClean="0"/>
            <a:t>What do we know?</a:t>
          </a:r>
          <a:endParaRPr lang="en-US" dirty="0"/>
        </a:p>
      </dgm:t>
    </dgm:pt>
    <dgm:pt modelId="{6F29FC87-5880-8049-BE94-141BB4B3DFFC}" type="parTrans" cxnId="{CF08A81B-AF54-BB48-B0D6-6F7E44634EE4}">
      <dgm:prSet/>
      <dgm:spPr/>
      <dgm:t>
        <a:bodyPr/>
        <a:lstStyle/>
        <a:p>
          <a:endParaRPr lang="en-US"/>
        </a:p>
      </dgm:t>
    </dgm:pt>
    <dgm:pt modelId="{C8FCA745-E546-6F4F-A340-751D6E7CAE03}" type="sibTrans" cxnId="{CF08A81B-AF54-BB48-B0D6-6F7E44634EE4}">
      <dgm:prSet/>
      <dgm:spPr/>
      <dgm:t>
        <a:bodyPr/>
        <a:lstStyle/>
        <a:p>
          <a:endParaRPr lang="en-US"/>
        </a:p>
      </dgm:t>
    </dgm:pt>
    <dgm:pt modelId="{404F95FE-C08E-2C42-98DE-D7A9E058F1FE}">
      <dgm:prSet phldrT="[Text]"/>
      <dgm:spPr/>
      <dgm:t>
        <a:bodyPr/>
        <a:lstStyle/>
        <a:p>
          <a:r>
            <a:rPr lang="en-US" dirty="0" smtClean="0"/>
            <a:t>What do we want to find out?</a:t>
          </a:r>
          <a:endParaRPr lang="en-US" dirty="0"/>
        </a:p>
      </dgm:t>
    </dgm:pt>
    <dgm:pt modelId="{767EC2D7-6948-2045-8811-1D8865534EF8}" type="parTrans" cxnId="{038AB3F0-196D-6F4E-94AF-084E41208F27}">
      <dgm:prSet/>
      <dgm:spPr/>
      <dgm:t>
        <a:bodyPr/>
        <a:lstStyle/>
        <a:p>
          <a:endParaRPr lang="en-US"/>
        </a:p>
      </dgm:t>
    </dgm:pt>
    <dgm:pt modelId="{99783467-F385-FC4F-9861-8C4D48ABB963}" type="sibTrans" cxnId="{038AB3F0-196D-6F4E-94AF-084E41208F27}">
      <dgm:prSet/>
      <dgm:spPr/>
      <dgm:t>
        <a:bodyPr/>
        <a:lstStyle/>
        <a:p>
          <a:endParaRPr lang="en-US"/>
        </a:p>
      </dgm:t>
    </dgm:pt>
    <dgm:pt modelId="{76F4E4CA-7451-D84E-BFD8-AC5BD71E2AD2}">
      <dgm:prSet phldrT="[Text]"/>
      <dgm:spPr/>
      <dgm:t>
        <a:bodyPr/>
        <a:lstStyle/>
        <a:p>
          <a:r>
            <a:rPr lang="en-US" dirty="0" smtClean="0">
              <a:solidFill>
                <a:srgbClr val="FF0000"/>
              </a:solidFill>
            </a:rPr>
            <a:t>What else do you know NOW about PBL?</a:t>
          </a:r>
          <a:endParaRPr lang="en-US" dirty="0">
            <a:solidFill>
              <a:srgbClr val="FF0000"/>
            </a:solidFill>
          </a:endParaRPr>
        </a:p>
      </dgm:t>
    </dgm:pt>
    <dgm:pt modelId="{CB40FE76-DFA6-D44C-A34D-6A16E252157F}" type="parTrans" cxnId="{A4F63825-CFA5-2C41-80FC-E4E856DA58B5}">
      <dgm:prSet/>
      <dgm:spPr/>
      <dgm:t>
        <a:bodyPr/>
        <a:lstStyle/>
        <a:p>
          <a:endParaRPr lang="en-US"/>
        </a:p>
      </dgm:t>
    </dgm:pt>
    <dgm:pt modelId="{D0856D75-E33D-2B44-AD74-54C2523C52C0}" type="sibTrans" cxnId="{A4F63825-CFA5-2C41-80FC-E4E856DA58B5}">
      <dgm:prSet/>
      <dgm:spPr/>
      <dgm:t>
        <a:bodyPr/>
        <a:lstStyle/>
        <a:p>
          <a:endParaRPr lang="en-US"/>
        </a:p>
      </dgm:t>
    </dgm:pt>
    <dgm:pt modelId="{39CF7480-B8A2-4045-B552-DFC71ECC6BC4}">
      <dgm:prSet phldrT="[Text]"/>
      <dgm:spPr/>
      <dgm:t>
        <a:bodyPr/>
        <a:lstStyle/>
        <a:p>
          <a:r>
            <a:rPr lang="en-US" dirty="0" smtClean="0"/>
            <a:t>Two minute quick write.</a:t>
          </a:r>
          <a:endParaRPr lang="en-US" dirty="0"/>
        </a:p>
      </dgm:t>
    </dgm:pt>
    <dgm:pt modelId="{37F34116-F08E-0F4B-AD0E-DFD637112FA5}" type="parTrans" cxnId="{2CC3568F-155E-274B-82B9-CFC1F3BEFAC9}">
      <dgm:prSet/>
      <dgm:spPr/>
      <dgm:t>
        <a:bodyPr/>
        <a:lstStyle/>
        <a:p>
          <a:endParaRPr lang="en-US"/>
        </a:p>
      </dgm:t>
    </dgm:pt>
    <dgm:pt modelId="{BDA3A1BB-E6A7-B844-A097-221426D0318C}" type="sibTrans" cxnId="{2CC3568F-155E-274B-82B9-CFC1F3BEFAC9}">
      <dgm:prSet/>
      <dgm:spPr/>
      <dgm:t>
        <a:bodyPr/>
        <a:lstStyle/>
        <a:p>
          <a:endParaRPr lang="en-US"/>
        </a:p>
      </dgm:t>
    </dgm:pt>
    <dgm:pt modelId="{BFDEFF61-6392-B744-975A-37DC62DE1E0E}" type="pres">
      <dgm:prSet presAssocID="{73CAECF0-43B1-BA4E-B540-33D5F43977E9}" presName="hierChild1" presStyleCnt="0">
        <dgm:presLayoutVars>
          <dgm:chPref val="1"/>
          <dgm:dir/>
          <dgm:animOne val="branch"/>
          <dgm:animLvl val="lvl"/>
          <dgm:resizeHandles/>
        </dgm:presLayoutVars>
      </dgm:prSet>
      <dgm:spPr/>
      <dgm:t>
        <a:bodyPr/>
        <a:lstStyle/>
        <a:p>
          <a:endParaRPr lang="en-US"/>
        </a:p>
      </dgm:t>
    </dgm:pt>
    <dgm:pt modelId="{E9F42D62-3F7A-534D-A473-2B8D17E2BC3F}" type="pres">
      <dgm:prSet presAssocID="{FC9182E3-5214-FB45-A1AF-C435AA2DEA79}" presName="hierRoot1" presStyleCnt="0"/>
      <dgm:spPr/>
    </dgm:pt>
    <dgm:pt modelId="{93947E8D-C656-7049-BF0F-1F481D2D4828}" type="pres">
      <dgm:prSet presAssocID="{FC9182E3-5214-FB45-A1AF-C435AA2DEA79}" presName="composite" presStyleCnt="0"/>
      <dgm:spPr/>
    </dgm:pt>
    <dgm:pt modelId="{913F1B87-D004-F44A-8371-2BEE51E579B6}" type="pres">
      <dgm:prSet presAssocID="{FC9182E3-5214-FB45-A1AF-C435AA2DEA79}" presName="background" presStyleLbl="node0" presStyleIdx="0" presStyleCnt="1"/>
      <dgm:spPr/>
    </dgm:pt>
    <dgm:pt modelId="{ADC6F11C-227C-E749-AD20-FCBA501709A1}" type="pres">
      <dgm:prSet presAssocID="{FC9182E3-5214-FB45-A1AF-C435AA2DEA79}" presName="text" presStyleLbl="fgAcc0" presStyleIdx="0" presStyleCnt="1">
        <dgm:presLayoutVars>
          <dgm:chPref val="3"/>
        </dgm:presLayoutVars>
      </dgm:prSet>
      <dgm:spPr/>
      <dgm:t>
        <a:bodyPr/>
        <a:lstStyle/>
        <a:p>
          <a:endParaRPr lang="en-US"/>
        </a:p>
      </dgm:t>
    </dgm:pt>
    <dgm:pt modelId="{A97E0FBC-D784-6D48-93DC-8A2072417249}" type="pres">
      <dgm:prSet presAssocID="{FC9182E3-5214-FB45-A1AF-C435AA2DEA79}" presName="hierChild2" presStyleCnt="0"/>
      <dgm:spPr/>
    </dgm:pt>
    <dgm:pt modelId="{F13FAE97-2D36-5842-8433-51784E7DEB3A}" type="pres">
      <dgm:prSet presAssocID="{6F29FC87-5880-8049-BE94-141BB4B3DFFC}" presName="Name10" presStyleLbl="parChTrans1D2" presStyleIdx="0" presStyleCnt="2"/>
      <dgm:spPr/>
      <dgm:t>
        <a:bodyPr/>
        <a:lstStyle/>
        <a:p>
          <a:endParaRPr lang="en-US"/>
        </a:p>
      </dgm:t>
    </dgm:pt>
    <dgm:pt modelId="{8B344C2A-E975-DA4F-9215-5B41AE30C2EB}" type="pres">
      <dgm:prSet presAssocID="{0F939515-7DA7-814F-8DF2-9EC8F91AA03D}" presName="hierRoot2" presStyleCnt="0"/>
      <dgm:spPr/>
    </dgm:pt>
    <dgm:pt modelId="{87EFDD79-2BB8-C345-995C-497ABF782F41}" type="pres">
      <dgm:prSet presAssocID="{0F939515-7DA7-814F-8DF2-9EC8F91AA03D}" presName="composite2" presStyleCnt="0"/>
      <dgm:spPr/>
    </dgm:pt>
    <dgm:pt modelId="{904C3BE9-4510-EC44-802D-4E177CC0D620}" type="pres">
      <dgm:prSet presAssocID="{0F939515-7DA7-814F-8DF2-9EC8F91AA03D}" presName="background2" presStyleLbl="node2" presStyleIdx="0" presStyleCnt="2"/>
      <dgm:spPr/>
    </dgm:pt>
    <dgm:pt modelId="{9CDF1C3E-D9EF-E241-83E3-83CCFBFD82A4}" type="pres">
      <dgm:prSet presAssocID="{0F939515-7DA7-814F-8DF2-9EC8F91AA03D}" presName="text2" presStyleLbl="fgAcc2" presStyleIdx="0" presStyleCnt="2">
        <dgm:presLayoutVars>
          <dgm:chPref val="3"/>
        </dgm:presLayoutVars>
      </dgm:prSet>
      <dgm:spPr/>
      <dgm:t>
        <a:bodyPr/>
        <a:lstStyle/>
        <a:p>
          <a:endParaRPr lang="en-US"/>
        </a:p>
      </dgm:t>
    </dgm:pt>
    <dgm:pt modelId="{8C3A9241-BD91-8241-B62D-EB7BA036962C}" type="pres">
      <dgm:prSet presAssocID="{0F939515-7DA7-814F-8DF2-9EC8F91AA03D}" presName="hierChild3" presStyleCnt="0"/>
      <dgm:spPr/>
    </dgm:pt>
    <dgm:pt modelId="{A1679D12-D66F-DB41-8D53-A0F4150BE183}" type="pres">
      <dgm:prSet presAssocID="{CB40FE76-DFA6-D44C-A34D-6A16E252157F}" presName="Name17" presStyleLbl="parChTrans1D3" presStyleIdx="0" presStyleCnt="2"/>
      <dgm:spPr/>
      <dgm:t>
        <a:bodyPr/>
        <a:lstStyle/>
        <a:p>
          <a:endParaRPr lang="en-US"/>
        </a:p>
      </dgm:t>
    </dgm:pt>
    <dgm:pt modelId="{D54BF0B0-C25C-3243-A7EA-C5A8BB7972AF}" type="pres">
      <dgm:prSet presAssocID="{76F4E4CA-7451-D84E-BFD8-AC5BD71E2AD2}" presName="hierRoot3" presStyleCnt="0"/>
      <dgm:spPr/>
    </dgm:pt>
    <dgm:pt modelId="{FCDB9B42-35A3-CA48-A9EE-A625395BAC09}" type="pres">
      <dgm:prSet presAssocID="{76F4E4CA-7451-D84E-BFD8-AC5BD71E2AD2}" presName="composite3" presStyleCnt="0"/>
      <dgm:spPr/>
    </dgm:pt>
    <dgm:pt modelId="{05B9BCB0-56C5-CF48-8317-D629760269B3}" type="pres">
      <dgm:prSet presAssocID="{76F4E4CA-7451-D84E-BFD8-AC5BD71E2AD2}" presName="background3" presStyleLbl="node3" presStyleIdx="0" presStyleCnt="2"/>
      <dgm:spPr/>
    </dgm:pt>
    <dgm:pt modelId="{C004582C-2B97-A24A-AFB5-7B9A2BB48DE2}" type="pres">
      <dgm:prSet presAssocID="{76F4E4CA-7451-D84E-BFD8-AC5BD71E2AD2}" presName="text3" presStyleLbl="fgAcc3" presStyleIdx="0" presStyleCnt="2">
        <dgm:presLayoutVars>
          <dgm:chPref val="3"/>
        </dgm:presLayoutVars>
      </dgm:prSet>
      <dgm:spPr/>
      <dgm:t>
        <a:bodyPr/>
        <a:lstStyle/>
        <a:p>
          <a:endParaRPr lang="en-US"/>
        </a:p>
      </dgm:t>
    </dgm:pt>
    <dgm:pt modelId="{67175CDE-8B0C-7941-93A6-68FD48CF5B17}" type="pres">
      <dgm:prSet presAssocID="{76F4E4CA-7451-D84E-BFD8-AC5BD71E2AD2}" presName="hierChild4" presStyleCnt="0"/>
      <dgm:spPr/>
    </dgm:pt>
    <dgm:pt modelId="{A1E05A78-9814-764D-A974-571AF74A341C}" type="pres">
      <dgm:prSet presAssocID="{767EC2D7-6948-2045-8811-1D8865534EF8}" presName="Name10" presStyleLbl="parChTrans1D2" presStyleIdx="1" presStyleCnt="2"/>
      <dgm:spPr/>
      <dgm:t>
        <a:bodyPr/>
        <a:lstStyle/>
        <a:p>
          <a:endParaRPr lang="en-US"/>
        </a:p>
      </dgm:t>
    </dgm:pt>
    <dgm:pt modelId="{8E6D3EFD-A174-5B44-8379-91CE679C26D2}" type="pres">
      <dgm:prSet presAssocID="{404F95FE-C08E-2C42-98DE-D7A9E058F1FE}" presName="hierRoot2" presStyleCnt="0"/>
      <dgm:spPr/>
    </dgm:pt>
    <dgm:pt modelId="{26EE88D5-164A-BB45-BD72-1ADD56C26143}" type="pres">
      <dgm:prSet presAssocID="{404F95FE-C08E-2C42-98DE-D7A9E058F1FE}" presName="composite2" presStyleCnt="0"/>
      <dgm:spPr/>
    </dgm:pt>
    <dgm:pt modelId="{52318B17-F047-4E4F-B396-C2F518BF553B}" type="pres">
      <dgm:prSet presAssocID="{404F95FE-C08E-2C42-98DE-D7A9E058F1FE}" presName="background2" presStyleLbl="node2" presStyleIdx="1" presStyleCnt="2"/>
      <dgm:spPr/>
    </dgm:pt>
    <dgm:pt modelId="{A4F8ADF7-C960-C34B-B012-88C33786D799}" type="pres">
      <dgm:prSet presAssocID="{404F95FE-C08E-2C42-98DE-D7A9E058F1FE}" presName="text2" presStyleLbl="fgAcc2" presStyleIdx="1" presStyleCnt="2">
        <dgm:presLayoutVars>
          <dgm:chPref val="3"/>
        </dgm:presLayoutVars>
      </dgm:prSet>
      <dgm:spPr/>
      <dgm:t>
        <a:bodyPr/>
        <a:lstStyle/>
        <a:p>
          <a:endParaRPr lang="en-US"/>
        </a:p>
      </dgm:t>
    </dgm:pt>
    <dgm:pt modelId="{4B698E1E-D4C4-D143-A884-7D12ABEC1487}" type="pres">
      <dgm:prSet presAssocID="{404F95FE-C08E-2C42-98DE-D7A9E058F1FE}" presName="hierChild3" presStyleCnt="0"/>
      <dgm:spPr/>
    </dgm:pt>
    <dgm:pt modelId="{72B610FF-C6AA-D246-8377-39B054A24061}" type="pres">
      <dgm:prSet presAssocID="{37F34116-F08E-0F4B-AD0E-DFD637112FA5}" presName="Name17" presStyleLbl="parChTrans1D3" presStyleIdx="1" presStyleCnt="2"/>
      <dgm:spPr/>
      <dgm:t>
        <a:bodyPr/>
        <a:lstStyle/>
        <a:p>
          <a:endParaRPr lang="en-US"/>
        </a:p>
      </dgm:t>
    </dgm:pt>
    <dgm:pt modelId="{649D6381-289A-F64D-A821-228C5E21229D}" type="pres">
      <dgm:prSet presAssocID="{39CF7480-B8A2-4045-B552-DFC71ECC6BC4}" presName="hierRoot3" presStyleCnt="0"/>
      <dgm:spPr/>
    </dgm:pt>
    <dgm:pt modelId="{2C701F07-483B-0F4B-B1F2-8FB1B0624AFF}" type="pres">
      <dgm:prSet presAssocID="{39CF7480-B8A2-4045-B552-DFC71ECC6BC4}" presName="composite3" presStyleCnt="0"/>
      <dgm:spPr/>
    </dgm:pt>
    <dgm:pt modelId="{53E5FE21-D25B-0044-ADE2-40FD5C207B8C}" type="pres">
      <dgm:prSet presAssocID="{39CF7480-B8A2-4045-B552-DFC71ECC6BC4}" presName="background3" presStyleLbl="node3" presStyleIdx="1" presStyleCnt="2"/>
      <dgm:spPr/>
    </dgm:pt>
    <dgm:pt modelId="{139BCAE2-8CDF-244A-AD17-77C28F254A8A}" type="pres">
      <dgm:prSet presAssocID="{39CF7480-B8A2-4045-B552-DFC71ECC6BC4}" presName="text3" presStyleLbl="fgAcc3" presStyleIdx="1" presStyleCnt="2">
        <dgm:presLayoutVars>
          <dgm:chPref val="3"/>
        </dgm:presLayoutVars>
      </dgm:prSet>
      <dgm:spPr/>
      <dgm:t>
        <a:bodyPr/>
        <a:lstStyle/>
        <a:p>
          <a:endParaRPr lang="en-US"/>
        </a:p>
      </dgm:t>
    </dgm:pt>
    <dgm:pt modelId="{0C97C5B7-0F34-9240-9DD1-892C47128515}" type="pres">
      <dgm:prSet presAssocID="{39CF7480-B8A2-4045-B552-DFC71ECC6BC4}" presName="hierChild4" presStyleCnt="0"/>
      <dgm:spPr/>
    </dgm:pt>
  </dgm:ptLst>
  <dgm:cxnLst>
    <dgm:cxn modelId="{9EEAD786-669E-1E4F-B683-0A5FF05EE7B2}" type="presOf" srcId="{0F939515-7DA7-814F-8DF2-9EC8F91AA03D}" destId="{9CDF1C3E-D9EF-E241-83E3-83CCFBFD82A4}" srcOrd="0" destOrd="0" presId="urn:microsoft.com/office/officeart/2005/8/layout/hierarchy1"/>
    <dgm:cxn modelId="{890DF508-1C37-5B47-B2F7-6585CB357CAF}" type="presOf" srcId="{76F4E4CA-7451-D84E-BFD8-AC5BD71E2AD2}" destId="{C004582C-2B97-A24A-AFB5-7B9A2BB48DE2}" srcOrd="0" destOrd="0" presId="urn:microsoft.com/office/officeart/2005/8/layout/hierarchy1"/>
    <dgm:cxn modelId="{B2268A37-00FC-0147-AF80-618CAE839B76}" type="presOf" srcId="{767EC2D7-6948-2045-8811-1D8865534EF8}" destId="{A1E05A78-9814-764D-A974-571AF74A341C}" srcOrd="0" destOrd="0" presId="urn:microsoft.com/office/officeart/2005/8/layout/hierarchy1"/>
    <dgm:cxn modelId="{C4BEA7B9-8497-A943-81C6-3E66FC4C639E}" type="presOf" srcId="{73CAECF0-43B1-BA4E-B540-33D5F43977E9}" destId="{BFDEFF61-6392-B744-975A-37DC62DE1E0E}" srcOrd="0" destOrd="0" presId="urn:microsoft.com/office/officeart/2005/8/layout/hierarchy1"/>
    <dgm:cxn modelId="{2CC3568F-155E-274B-82B9-CFC1F3BEFAC9}" srcId="{404F95FE-C08E-2C42-98DE-D7A9E058F1FE}" destId="{39CF7480-B8A2-4045-B552-DFC71ECC6BC4}" srcOrd="0" destOrd="0" parTransId="{37F34116-F08E-0F4B-AD0E-DFD637112FA5}" sibTransId="{BDA3A1BB-E6A7-B844-A097-221426D0318C}"/>
    <dgm:cxn modelId="{5EF76046-24DD-B749-A1D2-32F7EB900BE9}" type="presOf" srcId="{37F34116-F08E-0F4B-AD0E-DFD637112FA5}" destId="{72B610FF-C6AA-D246-8377-39B054A24061}" srcOrd="0" destOrd="0" presId="urn:microsoft.com/office/officeart/2005/8/layout/hierarchy1"/>
    <dgm:cxn modelId="{038AB3F0-196D-6F4E-94AF-084E41208F27}" srcId="{FC9182E3-5214-FB45-A1AF-C435AA2DEA79}" destId="{404F95FE-C08E-2C42-98DE-D7A9E058F1FE}" srcOrd="1" destOrd="0" parTransId="{767EC2D7-6948-2045-8811-1D8865534EF8}" sibTransId="{99783467-F385-FC4F-9861-8C4D48ABB963}"/>
    <dgm:cxn modelId="{C9AF90F2-FB92-554A-98B3-85A209BB06CA}" type="presOf" srcId="{404F95FE-C08E-2C42-98DE-D7A9E058F1FE}" destId="{A4F8ADF7-C960-C34B-B012-88C33786D799}" srcOrd="0" destOrd="0" presId="urn:microsoft.com/office/officeart/2005/8/layout/hierarchy1"/>
    <dgm:cxn modelId="{2B219786-084A-D847-B346-5C6610F397B5}" type="presOf" srcId="{CB40FE76-DFA6-D44C-A34D-6A16E252157F}" destId="{A1679D12-D66F-DB41-8D53-A0F4150BE183}" srcOrd="0" destOrd="0" presId="urn:microsoft.com/office/officeart/2005/8/layout/hierarchy1"/>
    <dgm:cxn modelId="{0AC6D47B-3040-2140-848E-44E8CC288CCE}" type="presOf" srcId="{6F29FC87-5880-8049-BE94-141BB4B3DFFC}" destId="{F13FAE97-2D36-5842-8433-51784E7DEB3A}" srcOrd="0" destOrd="0" presId="urn:microsoft.com/office/officeart/2005/8/layout/hierarchy1"/>
    <dgm:cxn modelId="{A4F63825-CFA5-2C41-80FC-E4E856DA58B5}" srcId="{0F939515-7DA7-814F-8DF2-9EC8F91AA03D}" destId="{76F4E4CA-7451-D84E-BFD8-AC5BD71E2AD2}" srcOrd="0" destOrd="0" parTransId="{CB40FE76-DFA6-D44C-A34D-6A16E252157F}" sibTransId="{D0856D75-E33D-2B44-AD74-54C2523C52C0}"/>
    <dgm:cxn modelId="{950805EE-A422-4645-8A94-62CD886BCDDE}" srcId="{73CAECF0-43B1-BA4E-B540-33D5F43977E9}" destId="{FC9182E3-5214-FB45-A1AF-C435AA2DEA79}" srcOrd="0" destOrd="0" parTransId="{7BEADD39-F61B-6047-9C68-4E256E46EC9E}" sibTransId="{175E92C4-C861-FE4F-905A-3E16FA990861}"/>
    <dgm:cxn modelId="{43B07712-D45C-104D-AAF1-6295ECB25767}" type="presOf" srcId="{39CF7480-B8A2-4045-B552-DFC71ECC6BC4}" destId="{139BCAE2-8CDF-244A-AD17-77C28F254A8A}" srcOrd="0" destOrd="0" presId="urn:microsoft.com/office/officeart/2005/8/layout/hierarchy1"/>
    <dgm:cxn modelId="{CF08A81B-AF54-BB48-B0D6-6F7E44634EE4}" srcId="{FC9182E3-5214-FB45-A1AF-C435AA2DEA79}" destId="{0F939515-7DA7-814F-8DF2-9EC8F91AA03D}" srcOrd="0" destOrd="0" parTransId="{6F29FC87-5880-8049-BE94-141BB4B3DFFC}" sibTransId="{C8FCA745-E546-6F4F-A340-751D6E7CAE03}"/>
    <dgm:cxn modelId="{CA2BA05B-DCD4-D742-B767-FF3F0BC8BF5A}" type="presOf" srcId="{FC9182E3-5214-FB45-A1AF-C435AA2DEA79}" destId="{ADC6F11C-227C-E749-AD20-FCBA501709A1}" srcOrd="0" destOrd="0" presId="urn:microsoft.com/office/officeart/2005/8/layout/hierarchy1"/>
    <dgm:cxn modelId="{04991AD2-A8CD-954C-B9F4-9B8FA7F690E9}" type="presParOf" srcId="{BFDEFF61-6392-B744-975A-37DC62DE1E0E}" destId="{E9F42D62-3F7A-534D-A473-2B8D17E2BC3F}" srcOrd="0" destOrd="0" presId="urn:microsoft.com/office/officeart/2005/8/layout/hierarchy1"/>
    <dgm:cxn modelId="{8ACF445D-CC69-4D48-8574-91AFCCFAA9E6}" type="presParOf" srcId="{E9F42D62-3F7A-534D-A473-2B8D17E2BC3F}" destId="{93947E8D-C656-7049-BF0F-1F481D2D4828}" srcOrd="0" destOrd="0" presId="urn:microsoft.com/office/officeart/2005/8/layout/hierarchy1"/>
    <dgm:cxn modelId="{F5AF2712-EA74-0C46-B5DE-FFEE61F5EE76}" type="presParOf" srcId="{93947E8D-C656-7049-BF0F-1F481D2D4828}" destId="{913F1B87-D004-F44A-8371-2BEE51E579B6}" srcOrd="0" destOrd="0" presId="urn:microsoft.com/office/officeart/2005/8/layout/hierarchy1"/>
    <dgm:cxn modelId="{619149D7-2877-9A47-A8FA-2836981FAB55}" type="presParOf" srcId="{93947E8D-C656-7049-BF0F-1F481D2D4828}" destId="{ADC6F11C-227C-E749-AD20-FCBA501709A1}" srcOrd="1" destOrd="0" presId="urn:microsoft.com/office/officeart/2005/8/layout/hierarchy1"/>
    <dgm:cxn modelId="{E745868F-D9EE-7F43-BE97-0EF509151B12}" type="presParOf" srcId="{E9F42D62-3F7A-534D-A473-2B8D17E2BC3F}" destId="{A97E0FBC-D784-6D48-93DC-8A2072417249}" srcOrd="1" destOrd="0" presId="urn:microsoft.com/office/officeart/2005/8/layout/hierarchy1"/>
    <dgm:cxn modelId="{E2827B31-DBDC-174F-9651-E61926EF749E}" type="presParOf" srcId="{A97E0FBC-D784-6D48-93DC-8A2072417249}" destId="{F13FAE97-2D36-5842-8433-51784E7DEB3A}" srcOrd="0" destOrd="0" presId="urn:microsoft.com/office/officeart/2005/8/layout/hierarchy1"/>
    <dgm:cxn modelId="{A13BCF72-F633-834A-A63E-D575CD9EB90F}" type="presParOf" srcId="{A97E0FBC-D784-6D48-93DC-8A2072417249}" destId="{8B344C2A-E975-DA4F-9215-5B41AE30C2EB}" srcOrd="1" destOrd="0" presId="urn:microsoft.com/office/officeart/2005/8/layout/hierarchy1"/>
    <dgm:cxn modelId="{73F533E6-9B69-AF45-B4D9-D0048CE63FC5}" type="presParOf" srcId="{8B344C2A-E975-DA4F-9215-5B41AE30C2EB}" destId="{87EFDD79-2BB8-C345-995C-497ABF782F41}" srcOrd="0" destOrd="0" presId="urn:microsoft.com/office/officeart/2005/8/layout/hierarchy1"/>
    <dgm:cxn modelId="{1E843242-4793-644E-BB35-8B889FD93E7A}" type="presParOf" srcId="{87EFDD79-2BB8-C345-995C-497ABF782F41}" destId="{904C3BE9-4510-EC44-802D-4E177CC0D620}" srcOrd="0" destOrd="0" presId="urn:microsoft.com/office/officeart/2005/8/layout/hierarchy1"/>
    <dgm:cxn modelId="{5425B5F0-3A2E-534A-ABFE-2FE7D52CC0E3}" type="presParOf" srcId="{87EFDD79-2BB8-C345-995C-497ABF782F41}" destId="{9CDF1C3E-D9EF-E241-83E3-83CCFBFD82A4}" srcOrd="1" destOrd="0" presId="urn:microsoft.com/office/officeart/2005/8/layout/hierarchy1"/>
    <dgm:cxn modelId="{F10EE5C3-A512-6042-9F28-F728D0884595}" type="presParOf" srcId="{8B344C2A-E975-DA4F-9215-5B41AE30C2EB}" destId="{8C3A9241-BD91-8241-B62D-EB7BA036962C}" srcOrd="1" destOrd="0" presId="urn:microsoft.com/office/officeart/2005/8/layout/hierarchy1"/>
    <dgm:cxn modelId="{666608F0-69F6-E64E-B793-F58E4DE8D697}" type="presParOf" srcId="{8C3A9241-BD91-8241-B62D-EB7BA036962C}" destId="{A1679D12-D66F-DB41-8D53-A0F4150BE183}" srcOrd="0" destOrd="0" presId="urn:microsoft.com/office/officeart/2005/8/layout/hierarchy1"/>
    <dgm:cxn modelId="{EDEE5A60-026C-C742-8D36-0BEAC9661AE2}" type="presParOf" srcId="{8C3A9241-BD91-8241-B62D-EB7BA036962C}" destId="{D54BF0B0-C25C-3243-A7EA-C5A8BB7972AF}" srcOrd="1" destOrd="0" presId="urn:microsoft.com/office/officeart/2005/8/layout/hierarchy1"/>
    <dgm:cxn modelId="{0221F294-6462-CD48-919A-14B8F3E17B5D}" type="presParOf" srcId="{D54BF0B0-C25C-3243-A7EA-C5A8BB7972AF}" destId="{FCDB9B42-35A3-CA48-A9EE-A625395BAC09}" srcOrd="0" destOrd="0" presId="urn:microsoft.com/office/officeart/2005/8/layout/hierarchy1"/>
    <dgm:cxn modelId="{C5BA8DC3-47A2-914B-9798-FC398F039977}" type="presParOf" srcId="{FCDB9B42-35A3-CA48-A9EE-A625395BAC09}" destId="{05B9BCB0-56C5-CF48-8317-D629760269B3}" srcOrd="0" destOrd="0" presId="urn:microsoft.com/office/officeart/2005/8/layout/hierarchy1"/>
    <dgm:cxn modelId="{A365FF09-5393-064D-BD71-905FD0A81C08}" type="presParOf" srcId="{FCDB9B42-35A3-CA48-A9EE-A625395BAC09}" destId="{C004582C-2B97-A24A-AFB5-7B9A2BB48DE2}" srcOrd="1" destOrd="0" presId="urn:microsoft.com/office/officeart/2005/8/layout/hierarchy1"/>
    <dgm:cxn modelId="{7A387B3F-FEFA-2346-B610-3B64064A2F37}" type="presParOf" srcId="{D54BF0B0-C25C-3243-A7EA-C5A8BB7972AF}" destId="{67175CDE-8B0C-7941-93A6-68FD48CF5B17}" srcOrd="1" destOrd="0" presId="urn:microsoft.com/office/officeart/2005/8/layout/hierarchy1"/>
    <dgm:cxn modelId="{2102880E-45B0-7247-8B50-98F67BEBE9DC}" type="presParOf" srcId="{A97E0FBC-D784-6D48-93DC-8A2072417249}" destId="{A1E05A78-9814-764D-A974-571AF74A341C}" srcOrd="2" destOrd="0" presId="urn:microsoft.com/office/officeart/2005/8/layout/hierarchy1"/>
    <dgm:cxn modelId="{08279844-84A0-F44E-989B-D70E1BED5101}" type="presParOf" srcId="{A97E0FBC-D784-6D48-93DC-8A2072417249}" destId="{8E6D3EFD-A174-5B44-8379-91CE679C26D2}" srcOrd="3" destOrd="0" presId="urn:microsoft.com/office/officeart/2005/8/layout/hierarchy1"/>
    <dgm:cxn modelId="{E4AE75BD-3DB3-444B-A288-A9959C69E387}" type="presParOf" srcId="{8E6D3EFD-A174-5B44-8379-91CE679C26D2}" destId="{26EE88D5-164A-BB45-BD72-1ADD56C26143}" srcOrd="0" destOrd="0" presId="urn:microsoft.com/office/officeart/2005/8/layout/hierarchy1"/>
    <dgm:cxn modelId="{A3CE7151-FBE8-3F45-B9C7-FF709991CBC1}" type="presParOf" srcId="{26EE88D5-164A-BB45-BD72-1ADD56C26143}" destId="{52318B17-F047-4E4F-B396-C2F518BF553B}" srcOrd="0" destOrd="0" presId="urn:microsoft.com/office/officeart/2005/8/layout/hierarchy1"/>
    <dgm:cxn modelId="{58904082-2B80-E542-AB57-D4334BA9B252}" type="presParOf" srcId="{26EE88D5-164A-BB45-BD72-1ADD56C26143}" destId="{A4F8ADF7-C960-C34B-B012-88C33786D799}" srcOrd="1" destOrd="0" presId="urn:microsoft.com/office/officeart/2005/8/layout/hierarchy1"/>
    <dgm:cxn modelId="{C7488787-5D19-9C4B-B856-BE6C9A7B48E1}" type="presParOf" srcId="{8E6D3EFD-A174-5B44-8379-91CE679C26D2}" destId="{4B698E1E-D4C4-D143-A884-7D12ABEC1487}" srcOrd="1" destOrd="0" presId="urn:microsoft.com/office/officeart/2005/8/layout/hierarchy1"/>
    <dgm:cxn modelId="{FA896242-34C9-C94C-85DD-7AAABC613EF5}" type="presParOf" srcId="{4B698E1E-D4C4-D143-A884-7D12ABEC1487}" destId="{72B610FF-C6AA-D246-8377-39B054A24061}" srcOrd="0" destOrd="0" presId="urn:microsoft.com/office/officeart/2005/8/layout/hierarchy1"/>
    <dgm:cxn modelId="{270E0C9F-82D5-9840-8A05-8CB4A795CC6A}" type="presParOf" srcId="{4B698E1E-D4C4-D143-A884-7D12ABEC1487}" destId="{649D6381-289A-F64D-A821-228C5E21229D}" srcOrd="1" destOrd="0" presId="urn:microsoft.com/office/officeart/2005/8/layout/hierarchy1"/>
    <dgm:cxn modelId="{0AE8B0B8-1156-C041-B676-5CF257A43E29}" type="presParOf" srcId="{649D6381-289A-F64D-A821-228C5E21229D}" destId="{2C701F07-483B-0F4B-B1F2-8FB1B0624AFF}" srcOrd="0" destOrd="0" presId="urn:microsoft.com/office/officeart/2005/8/layout/hierarchy1"/>
    <dgm:cxn modelId="{3E74EA8C-E6D8-7F4B-8BB6-AF19CFB78AE6}" type="presParOf" srcId="{2C701F07-483B-0F4B-B1F2-8FB1B0624AFF}" destId="{53E5FE21-D25B-0044-ADE2-40FD5C207B8C}" srcOrd="0" destOrd="0" presId="urn:microsoft.com/office/officeart/2005/8/layout/hierarchy1"/>
    <dgm:cxn modelId="{538F57F2-7FE6-4948-B6E7-3155120726EE}" type="presParOf" srcId="{2C701F07-483B-0F4B-B1F2-8FB1B0624AFF}" destId="{139BCAE2-8CDF-244A-AD17-77C28F254A8A}" srcOrd="1" destOrd="0" presId="urn:microsoft.com/office/officeart/2005/8/layout/hierarchy1"/>
    <dgm:cxn modelId="{87DBB183-D011-D04C-9E94-7D4E79BED267}" type="presParOf" srcId="{649D6381-289A-F64D-A821-228C5E21229D}" destId="{0C97C5B7-0F34-9240-9DD1-892C47128515}"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CAECF0-43B1-BA4E-B540-33D5F43977E9}"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US"/>
        </a:p>
      </dgm:t>
    </dgm:pt>
    <dgm:pt modelId="{FC9182E3-5214-FB45-A1AF-C435AA2DEA79}">
      <dgm:prSet phldrT="[Text]"/>
      <dgm:spPr/>
      <dgm:t>
        <a:bodyPr/>
        <a:lstStyle/>
        <a:p>
          <a:r>
            <a:rPr lang="en-US" dirty="0" smtClean="0"/>
            <a:t>Project Based Learning</a:t>
          </a:r>
          <a:endParaRPr lang="en-US" dirty="0"/>
        </a:p>
      </dgm:t>
    </dgm:pt>
    <dgm:pt modelId="{7BEADD39-F61B-6047-9C68-4E256E46EC9E}" type="parTrans" cxnId="{950805EE-A422-4645-8A94-62CD886BCDDE}">
      <dgm:prSet/>
      <dgm:spPr/>
      <dgm:t>
        <a:bodyPr/>
        <a:lstStyle/>
        <a:p>
          <a:endParaRPr lang="en-US"/>
        </a:p>
      </dgm:t>
    </dgm:pt>
    <dgm:pt modelId="{175E92C4-C861-FE4F-905A-3E16FA990861}" type="sibTrans" cxnId="{950805EE-A422-4645-8A94-62CD886BCDDE}">
      <dgm:prSet/>
      <dgm:spPr/>
      <dgm:t>
        <a:bodyPr/>
        <a:lstStyle/>
        <a:p>
          <a:endParaRPr lang="en-US"/>
        </a:p>
      </dgm:t>
    </dgm:pt>
    <dgm:pt modelId="{0F939515-7DA7-814F-8DF2-9EC8F91AA03D}">
      <dgm:prSet phldrT="[Text]"/>
      <dgm:spPr/>
      <dgm:t>
        <a:bodyPr/>
        <a:lstStyle/>
        <a:p>
          <a:r>
            <a:rPr lang="en-US" dirty="0" smtClean="0"/>
            <a:t>What do we know?</a:t>
          </a:r>
          <a:endParaRPr lang="en-US" dirty="0"/>
        </a:p>
      </dgm:t>
    </dgm:pt>
    <dgm:pt modelId="{6F29FC87-5880-8049-BE94-141BB4B3DFFC}" type="parTrans" cxnId="{CF08A81B-AF54-BB48-B0D6-6F7E44634EE4}">
      <dgm:prSet/>
      <dgm:spPr/>
      <dgm:t>
        <a:bodyPr/>
        <a:lstStyle/>
        <a:p>
          <a:endParaRPr lang="en-US"/>
        </a:p>
      </dgm:t>
    </dgm:pt>
    <dgm:pt modelId="{C8FCA745-E546-6F4F-A340-751D6E7CAE03}" type="sibTrans" cxnId="{CF08A81B-AF54-BB48-B0D6-6F7E44634EE4}">
      <dgm:prSet/>
      <dgm:spPr/>
      <dgm:t>
        <a:bodyPr/>
        <a:lstStyle/>
        <a:p>
          <a:endParaRPr lang="en-US"/>
        </a:p>
      </dgm:t>
    </dgm:pt>
    <dgm:pt modelId="{404F95FE-C08E-2C42-98DE-D7A9E058F1FE}">
      <dgm:prSet phldrT="[Text]"/>
      <dgm:spPr/>
      <dgm:t>
        <a:bodyPr/>
        <a:lstStyle/>
        <a:p>
          <a:r>
            <a:rPr lang="en-US" dirty="0" smtClean="0"/>
            <a:t>What do we want to find out?</a:t>
          </a:r>
          <a:endParaRPr lang="en-US" dirty="0"/>
        </a:p>
      </dgm:t>
    </dgm:pt>
    <dgm:pt modelId="{767EC2D7-6948-2045-8811-1D8865534EF8}" type="parTrans" cxnId="{038AB3F0-196D-6F4E-94AF-084E41208F27}">
      <dgm:prSet/>
      <dgm:spPr/>
      <dgm:t>
        <a:bodyPr/>
        <a:lstStyle/>
        <a:p>
          <a:endParaRPr lang="en-US"/>
        </a:p>
      </dgm:t>
    </dgm:pt>
    <dgm:pt modelId="{99783467-F385-FC4F-9861-8C4D48ABB963}" type="sibTrans" cxnId="{038AB3F0-196D-6F4E-94AF-084E41208F27}">
      <dgm:prSet/>
      <dgm:spPr/>
      <dgm:t>
        <a:bodyPr/>
        <a:lstStyle/>
        <a:p>
          <a:endParaRPr lang="en-US"/>
        </a:p>
      </dgm:t>
    </dgm:pt>
    <dgm:pt modelId="{76F4E4CA-7451-D84E-BFD8-AC5BD71E2AD2}">
      <dgm:prSet phldrT="[Text]"/>
      <dgm:spPr/>
      <dgm:t>
        <a:bodyPr/>
        <a:lstStyle/>
        <a:p>
          <a:r>
            <a:rPr lang="en-US" dirty="0" smtClean="0">
              <a:solidFill>
                <a:srgbClr val="FF0000"/>
              </a:solidFill>
            </a:rPr>
            <a:t>What else do you know NOW about PBL?</a:t>
          </a:r>
          <a:endParaRPr lang="en-US" dirty="0">
            <a:solidFill>
              <a:srgbClr val="FF0000"/>
            </a:solidFill>
          </a:endParaRPr>
        </a:p>
      </dgm:t>
    </dgm:pt>
    <dgm:pt modelId="{CB40FE76-DFA6-D44C-A34D-6A16E252157F}" type="parTrans" cxnId="{A4F63825-CFA5-2C41-80FC-E4E856DA58B5}">
      <dgm:prSet/>
      <dgm:spPr/>
      <dgm:t>
        <a:bodyPr/>
        <a:lstStyle/>
        <a:p>
          <a:endParaRPr lang="en-US"/>
        </a:p>
      </dgm:t>
    </dgm:pt>
    <dgm:pt modelId="{D0856D75-E33D-2B44-AD74-54C2523C52C0}" type="sibTrans" cxnId="{A4F63825-CFA5-2C41-80FC-E4E856DA58B5}">
      <dgm:prSet/>
      <dgm:spPr/>
      <dgm:t>
        <a:bodyPr/>
        <a:lstStyle/>
        <a:p>
          <a:endParaRPr lang="en-US"/>
        </a:p>
      </dgm:t>
    </dgm:pt>
    <dgm:pt modelId="{39CF7480-B8A2-4045-B552-DFC71ECC6BC4}">
      <dgm:prSet phldrT="[Text]"/>
      <dgm:spPr/>
      <dgm:t>
        <a:bodyPr/>
        <a:lstStyle/>
        <a:p>
          <a:r>
            <a:rPr lang="en-US" dirty="0" smtClean="0"/>
            <a:t>Two minute quick write.</a:t>
          </a:r>
          <a:endParaRPr lang="en-US" dirty="0"/>
        </a:p>
      </dgm:t>
    </dgm:pt>
    <dgm:pt modelId="{37F34116-F08E-0F4B-AD0E-DFD637112FA5}" type="parTrans" cxnId="{2CC3568F-155E-274B-82B9-CFC1F3BEFAC9}">
      <dgm:prSet/>
      <dgm:spPr/>
      <dgm:t>
        <a:bodyPr/>
        <a:lstStyle/>
        <a:p>
          <a:endParaRPr lang="en-US"/>
        </a:p>
      </dgm:t>
    </dgm:pt>
    <dgm:pt modelId="{BDA3A1BB-E6A7-B844-A097-221426D0318C}" type="sibTrans" cxnId="{2CC3568F-155E-274B-82B9-CFC1F3BEFAC9}">
      <dgm:prSet/>
      <dgm:spPr/>
      <dgm:t>
        <a:bodyPr/>
        <a:lstStyle/>
        <a:p>
          <a:endParaRPr lang="en-US"/>
        </a:p>
      </dgm:t>
    </dgm:pt>
    <dgm:pt modelId="{BFDEFF61-6392-B744-975A-37DC62DE1E0E}" type="pres">
      <dgm:prSet presAssocID="{73CAECF0-43B1-BA4E-B540-33D5F43977E9}" presName="hierChild1" presStyleCnt="0">
        <dgm:presLayoutVars>
          <dgm:chPref val="1"/>
          <dgm:dir/>
          <dgm:animOne val="branch"/>
          <dgm:animLvl val="lvl"/>
          <dgm:resizeHandles/>
        </dgm:presLayoutVars>
      </dgm:prSet>
      <dgm:spPr/>
      <dgm:t>
        <a:bodyPr/>
        <a:lstStyle/>
        <a:p>
          <a:endParaRPr lang="en-US"/>
        </a:p>
      </dgm:t>
    </dgm:pt>
    <dgm:pt modelId="{E9F42D62-3F7A-534D-A473-2B8D17E2BC3F}" type="pres">
      <dgm:prSet presAssocID="{FC9182E3-5214-FB45-A1AF-C435AA2DEA79}" presName="hierRoot1" presStyleCnt="0"/>
      <dgm:spPr/>
    </dgm:pt>
    <dgm:pt modelId="{93947E8D-C656-7049-BF0F-1F481D2D4828}" type="pres">
      <dgm:prSet presAssocID="{FC9182E3-5214-FB45-A1AF-C435AA2DEA79}" presName="composite" presStyleCnt="0"/>
      <dgm:spPr/>
    </dgm:pt>
    <dgm:pt modelId="{913F1B87-D004-F44A-8371-2BEE51E579B6}" type="pres">
      <dgm:prSet presAssocID="{FC9182E3-5214-FB45-A1AF-C435AA2DEA79}" presName="background" presStyleLbl="node0" presStyleIdx="0" presStyleCnt="1"/>
      <dgm:spPr/>
    </dgm:pt>
    <dgm:pt modelId="{ADC6F11C-227C-E749-AD20-FCBA501709A1}" type="pres">
      <dgm:prSet presAssocID="{FC9182E3-5214-FB45-A1AF-C435AA2DEA79}" presName="text" presStyleLbl="fgAcc0" presStyleIdx="0" presStyleCnt="1">
        <dgm:presLayoutVars>
          <dgm:chPref val="3"/>
        </dgm:presLayoutVars>
      </dgm:prSet>
      <dgm:spPr/>
      <dgm:t>
        <a:bodyPr/>
        <a:lstStyle/>
        <a:p>
          <a:endParaRPr lang="en-US"/>
        </a:p>
      </dgm:t>
    </dgm:pt>
    <dgm:pt modelId="{A97E0FBC-D784-6D48-93DC-8A2072417249}" type="pres">
      <dgm:prSet presAssocID="{FC9182E3-5214-FB45-A1AF-C435AA2DEA79}" presName="hierChild2" presStyleCnt="0"/>
      <dgm:spPr/>
    </dgm:pt>
    <dgm:pt modelId="{F13FAE97-2D36-5842-8433-51784E7DEB3A}" type="pres">
      <dgm:prSet presAssocID="{6F29FC87-5880-8049-BE94-141BB4B3DFFC}" presName="Name10" presStyleLbl="parChTrans1D2" presStyleIdx="0" presStyleCnt="2"/>
      <dgm:spPr/>
      <dgm:t>
        <a:bodyPr/>
        <a:lstStyle/>
        <a:p>
          <a:endParaRPr lang="en-US"/>
        </a:p>
      </dgm:t>
    </dgm:pt>
    <dgm:pt modelId="{8B344C2A-E975-DA4F-9215-5B41AE30C2EB}" type="pres">
      <dgm:prSet presAssocID="{0F939515-7DA7-814F-8DF2-9EC8F91AA03D}" presName="hierRoot2" presStyleCnt="0"/>
      <dgm:spPr/>
    </dgm:pt>
    <dgm:pt modelId="{87EFDD79-2BB8-C345-995C-497ABF782F41}" type="pres">
      <dgm:prSet presAssocID="{0F939515-7DA7-814F-8DF2-9EC8F91AA03D}" presName="composite2" presStyleCnt="0"/>
      <dgm:spPr/>
    </dgm:pt>
    <dgm:pt modelId="{904C3BE9-4510-EC44-802D-4E177CC0D620}" type="pres">
      <dgm:prSet presAssocID="{0F939515-7DA7-814F-8DF2-9EC8F91AA03D}" presName="background2" presStyleLbl="node2" presStyleIdx="0" presStyleCnt="2"/>
      <dgm:spPr/>
    </dgm:pt>
    <dgm:pt modelId="{9CDF1C3E-D9EF-E241-83E3-83CCFBFD82A4}" type="pres">
      <dgm:prSet presAssocID="{0F939515-7DA7-814F-8DF2-9EC8F91AA03D}" presName="text2" presStyleLbl="fgAcc2" presStyleIdx="0" presStyleCnt="2">
        <dgm:presLayoutVars>
          <dgm:chPref val="3"/>
        </dgm:presLayoutVars>
      </dgm:prSet>
      <dgm:spPr/>
      <dgm:t>
        <a:bodyPr/>
        <a:lstStyle/>
        <a:p>
          <a:endParaRPr lang="en-US"/>
        </a:p>
      </dgm:t>
    </dgm:pt>
    <dgm:pt modelId="{8C3A9241-BD91-8241-B62D-EB7BA036962C}" type="pres">
      <dgm:prSet presAssocID="{0F939515-7DA7-814F-8DF2-9EC8F91AA03D}" presName="hierChild3" presStyleCnt="0"/>
      <dgm:spPr/>
    </dgm:pt>
    <dgm:pt modelId="{A1679D12-D66F-DB41-8D53-A0F4150BE183}" type="pres">
      <dgm:prSet presAssocID="{CB40FE76-DFA6-D44C-A34D-6A16E252157F}" presName="Name17" presStyleLbl="parChTrans1D3" presStyleIdx="0" presStyleCnt="2"/>
      <dgm:spPr/>
      <dgm:t>
        <a:bodyPr/>
        <a:lstStyle/>
        <a:p>
          <a:endParaRPr lang="en-US"/>
        </a:p>
      </dgm:t>
    </dgm:pt>
    <dgm:pt modelId="{D54BF0B0-C25C-3243-A7EA-C5A8BB7972AF}" type="pres">
      <dgm:prSet presAssocID="{76F4E4CA-7451-D84E-BFD8-AC5BD71E2AD2}" presName="hierRoot3" presStyleCnt="0"/>
      <dgm:spPr/>
    </dgm:pt>
    <dgm:pt modelId="{FCDB9B42-35A3-CA48-A9EE-A625395BAC09}" type="pres">
      <dgm:prSet presAssocID="{76F4E4CA-7451-D84E-BFD8-AC5BD71E2AD2}" presName="composite3" presStyleCnt="0"/>
      <dgm:spPr/>
    </dgm:pt>
    <dgm:pt modelId="{05B9BCB0-56C5-CF48-8317-D629760269B3}" type="pres">
      <dgm:prSet presAssocID="{76F4E4CA-7451-D84E-BFD8-AC5BD71E2AD2}" presName="background3" presStyleLbl="node3" presStyleIdx="0" presStyleCnt="2"/>
      <dgm:spPr/>
    </dgm:pt>
    <dgm:pt modelId="{C004582C-2B97-A24A-AFB5-7B9A2BB48DE2}" type="pres">
      <dgm:prSet presAssocID="{76F4E4CA-7451-D84E-BFD8-AC5BD71E2AD2}" presName="text3" presStyleLbl="fgAcc3" presStyleIdx="0" presStyleCnt="2">
        <dgm:presLayoutVars>
          <dgm:chPref val="3"/>
        </dgm:presLayoutVars>
      </dgm:prSet>
      <dgm:spPr/>
      <dgm:t>
        <a:bodyPr/>
        <a:lstStyle/>
        <a:p>
          <a:endParaRPr lang="en-US"/>
        </a:p>
      </dgm:t>
    </dgm:pt>
    <dgm:pt modelId="{67175CDE-8B0C-7941-93A6-68FD48CF5B17}" type="pres">
      <dgm:prSet presAssocID="{76F4E4CA-7451-D84E-BFD8-AC5BD71E2AD2}" presName="hierChild4" presStyleCnt="0"/>
      <dgm:spPr/>
    </dgm:pt>
    <dgm:pt modelId="{A1E05A78-9814-764D-A974-571AF74A341C}" type="pres">
      <dgm:prSet presAssocID="{767EC2D7-6948-2045-8811-1D8865534EF8}" presName="Name10" presStyleLbl="parChTrans1D2" presStyleIdx="1" presStyleCnt="2"/>
      <dgm:spPr/>
      <dgm:t>
        <a:bodyPr/>
        <a:lstStyle/>
        <a:p>
          <a:endParaRPr lang="en-US"/>
        </a:p>
      </dgm:t>
    </dgm:pt>
    <dgm:pt modelId="{8E6D3EFD-A174-5B44-8379-91CE679C26D2}" type="pres">
      <dgm:prSet presAssocID="{404F95FE-C08E-2C42-98DE-D7A9E058F1FE}" presName="hierRoot2" presStyleCnt="0"/>
      <dgm:spPr/>
    </dgm:pt>
    <dgm:pt modelId="{26EE88D5-164A-BB45-BD72-1ADD56C26143}" type="pres">
      <dgm:prSet presAssocID="{404F95FE-C08E-2C42-98DE-D7A9E058F1FE}" presName="composite2" presStyleCnt="0"/>
      <dgm:spPr/>
    </dgm:pt>
    <dgm:pt modelId="{52318B17-F047-4E4F-B396-C2F518BF553B}" type="pres">
      <dgm:prSet presAssocID="{404F95FE-C08E-2C42-98DE-D7A9E058F1FE}" presName="background2" presStyleLbl="node2" presStyleIdx="1" presStyleCnt="2"/>
      <dgm:spPr/>
    </dgm:pt>
    <dgm:pt modelId="{A4F8ADF7-C960-C34B-B012-88C33786D799}" type="pres">
      <dgm:prSet presAssocID="{404F95FE-C08E-2C42-98DE-D7A9E058F1FE}" presName="text2" presStyleLbl="fgAcc2" presStyleIdx="1" presStyleCnt="2">
        <dgm:presLayoutVars>
          <dgm:chPref val="3"/>
        </dgm:presLayoutVars>
      </dgm:prSet>
      <dgm:spPr/>
      <dgm:t>
        <a:bodyPr/>
        <a:lstStyle/>
        <a:p>
          <a:endParaRPr lang="en-US"/>
        </a:p>
      </dgm:t>
    </dgm:pt>
    <dgm:pt modelId="{4B698E1E-D4C4-D143-A884-7D12ABEC1487}" type="pres">
      <dgm:prSet presAssocID="{404F95FE-C08E-2C42-98DE-D7A9E058F1FE}" presName="hierChild3" presStyleCnt="0"/>
      <dgm:spPr/>
    </dgm:pt>
    <dgm:pt modelId="{72B610FF-C6AA-D246-8377-39B054A24061}" type="pres">
      <dgm:prSet presAssocID="{37F34116-F08E-0F4B-AD0E-DFD637112FA5}" presName="Name17" presStyleLbl="parChTrans1D3" presStyleIdx="1" presStyleCnt="2"/>
      <dgm:spPr/>
      <dgm:t>
        <a:bodyPr/>
        <a:lstStyle/>
        <a:p>
          <a:endParaRPr lang="en-US"/>
        </a:p>
      </dgm:t>
    </dgm:pt>
    <dgm:pt modelId="{649D6381-289A-F64D-A821-228C5E21229D}" type="pres">
      <dgm:prSet presAssocID="{39CF7480-B8A2-4045-B552-DFC71ECC6BC4}" presName="hierRoot3" presStyleCnt="0"/>
      <dgm:spPr/>
    </dgm:pt>
    <dgm:pt modelId="{2C701F07-483B-0F4B-B1F2-8FB1B0624AFF}" type="pres">
      <dgm:prSet presAssocID="{39CF7480-B8A2-4045-B552-DFC71ECC6BC4}" presName="composite3" presStyleCnt="0"/>
      <dgm:spPr/>
    </dgm:pt>
    <dgm:pt modelId="{53E5FE21-D25B-0044-ADE2-40FD5C207B8C}" type="pres">
      <dgm:prSet presAssocID="{39CF7480-B8A2-4045-B552-DFC71ECC6BC4}" presName="background3" presStyleLbl="node3" presStyleIdx="1" presStyleCnt="2"/>
      <dgm:spPr/>
    </dgm:pt>
    <dgm:pt modelId="{139BCAE2-8CDF-244A-AD17-77C28F254A8A}" type="pres">
      <dgm:prSet presAssocID="{39CF7480-B8A2-4045-B552-DFC71ECC6BC4}" presName="text3" presStyleLbl="fgAcc3" presStyleIdx="1" presStyleCnt="2">
        <dgm:presLayoutVars>
          <dgm:chPref val="3"/>
        </dgm:presLayoutVars>
      </dgm:prSet>
      <dgm:spPr/>
      <dgm:t>
        <a:bodyPr/>
        <a:lstStyle/>
        <a:p>
          <a:endParaRPr lang="en-US"/>
        </a:p>
      </dgm:t>
    </dgm:pt>
    <dgm:pt modelId="{0C97C5B7-0F34-9240-9DD1-892C47128515}" type="pres">
      <dgm:prSet presAssocID="{39CF7480-B8A2-4045-B552-DFC71ECC6BC4}" presName="hierChild4" presStyleCnt="0"/>
      <dgm:spPr/>
    </dgm:pt>
  </dgm:ptLst>
  <dgm:cxnLst>
    <dgm:cxn modelId="{DACFD957-EF37-5D49-88D9-B95AD2F71E35}" type="presOf" srcId="{39CF7480-B8A2-4045-B552-DFC71ECC6BC4}" destId="{139BCAE2-8CDF-244A-AD17-77C28F254A8A}" srcOrd="0" destOrd="0" presId="urn:microsoft.com/office/officeart/2005/8/layout/hierarchy1"/>
    <dgm:cxn modelId="{AD17CF2D-D65B-FD42-ABC2-D53830DDD6C6}" type="presOf" srcId="{FC9182E3-5214-FB45-A1AF-C435AA2DEA79}" destId="{ADC6F11C-227C-E749-AD20-FCBA501709A1}" srcOrd="0" destOrd="0" presId="urn:microsoft.com/office/officeart/2005/8/layout/hierarchy1"/>
    <dgm:cxn modelId="{2CC3568F-155E-274B-82B9-CFC1F3BEFAC9}" srcId="{404F95FE-C08E-2C42-98DE-D7A9E058F1FE}" destId="{39CF7480-B8A2-4045-B552-DFC71ECC6BC4}" srcOrd="0" destOrd="0" parTransId="{37F34116-F08E-0F4B-AD0E-DFD637112FA5}" sibTransId="{BDA3A1BB-E6A7-B844-A097-221426D0318C}"/>
    <dgm:cxn modelId="{038AB3F0-196D-6F4E-94AF-084E41208F27}" srcId="{FC9182E3-5214-FB45-A1AF-C435AA2DEA79}" destId="{404F95FE-C08E-2C42-98DE-D7A9E058F1FE}" srcOrd="1" destOrd="0" parTransId="{767EC2D7-6948-2045-8811-1D8865534EF8}" sibTransId="{99783467-F385-FC4F-9861-8C4D48ABB963}"/>
    <dgm:cxn modelId="{8B964912-E53A-694A-B4D1-D68C1BF063AF}" type="presOf" srcId="{73CAECF0-43B1-BA4E-B540-33D5F43977E9}" destId="{BFDEFF61-6392-B744-975A-37DC62DE1E0E}" srcOrd="0" destOrd="0" presId="urn:microsoft.com/office/officeart/2005/8/layout/hierarchy1"/>
    <dgm:cxn modelId="{0315BB8E-59B1-2F43-8F2E-C9016D263E84}" type="presOf" srcId="{37F34116-F08E-0F4B-AD0E-DFD637112FA5}" destId="{72B610FF-C6AA-D246-8377-39B054A24061}" srcOrd="0" destOrd="0" presId="urn:microsoft.com/office/officeart/2005/8/layout/hierarchy1"/>
    <dgm:cxn modelId="{1E9B7FC5-FB0A-704C-B05B-83658F5187CD}" type="presOf" srcId="{6F29FC87-5880-8049-BE94-141BB4B3DFFC}" destId="{F13FAE97-2D36-5842-8433-51784E7DEB3A}" srcOrd="0" destOrd="0" presId="urn:microsoft.com/office/officeart/2005/8/layout/hierarchy1"/>
    <dgm:cxn modelId="{A4F63825-CFA5-2C41-80FC-E4E856DA58B5}" srcId="{0F939515-7DA7-814F-8DF2-9EC8F91AA03D}" destId="{76F4E4CA-7451-D84E-BFD8-AC5BD71E2AD2}" srcOrd="0" destOrd="0" parTransId="{CB40FE76-DFA6-D44C-A34D-6A16E252157F}" sibTransId="{D0856D75-E33D-2B44-AD74-54C2523C52C0}"/>
    <dgm:cxn modelId="{3CA51E8E-B7DB-B249-9266-8D9A3D0C2DAE}" type="presOf" srcId="{76F4E4CA-7451-D84E-BFD8-AC5BD71E2AD2}" destId="{C004582C-2B97-A24A-AFB5-7B9A2BB48DE2}" srcOrd="0" destOrd="0" presId="urn:microsoft.com/office/officeart/2005/8/layout/hierarchy1"/>
    <dgm:cxn modelId="{ACABAD33-F871-E44B-8DF6-2DA86EE21042}" type="presOf" srcId="{CB40FE76-DFA6-D44C-A34D-6A16E252157F}" destId="{A1679D12-D66F-DB41-8D53-A0F4150BE183}" srcOrd="0" destOrd="0" presId="urn:microsoft.com/office/officeart/2005/8/layout/hierarchy1"/>
    <dgm:cxn modelId="{F7075A5B-CAAF-8C43-AD3B-0D755F3A9377}" type="presOf" srcId="{767EC2D7-6948-2045-8811-1D8865534EF8}" destId="{A1E05A78-9814-764D-A974-571AF74A341C}" srcOrd="0" destOrd="0" presId="urn:microsoft.com/office/officeart/2005/8/layout/hierarchy1"/>
    <dgm:cxn modelId="{950805EE-A422-4645-8A94-62CD886BCDDE}" srcId="{73CAECF0-43B1-BA4E-B540-33D5F43977E9}" destId="{FC9182E3-5214-FB45-A1AF-C435AA2DEA79}" srcOrd="0" destOrd="0" parTransId="{7BEADD39-F61B-6047-9C68-4E256E46EC9E}" sibTransId="{175E92C4-C861-FE4F-905A-3E16FA990861}"/>
    <dgm:cxn modelId="{DF59DD9B-5357-DA4C-9A60-337239F24897}" type="presOf" srcId="{0F939515-7DA7-814F-8DF2-9EC8F91AA03D}" destId="{9CDF1C3E-D9EF-E241-83E3-83CCFBFD82A4}" srcOrd="0" destOrd="0" presId="urn:microsoft.com/office/officeart/2005/8/layout/hierarchy1"/>
    <dgm:cxn modelId="{F8F8AABF-1379-154A-B0C0-1B8D700BAB2E}" type="presOf" srcId="{404F95FE-C08E-2C42-98DE-D7A9E058F1FE}" destId="{A4F8ADF7-C960-C34B-B012-88C33786D799}" srcOrd="0" destOrd="0" presId="urn:microsoft.com/office/officeart/2005/8/layout/hierarchy1"/>
    <dgm:cxn modelId="{CF08A81B-AF54-BB48-B0D6-6F7E44634EE4}" srcId="{FC9182E3-5214-FB45-A1AF-C435AA2DEA79}" destId="{0F939515-7DA7-814F-8DF2-9EC8F91AA03D}" srcOrd="0" destOrd="0" parTransId="{6F29FC87-5880-8049-BE94-141BB4B3DFFC}" sibTransId="{C8FCA745-E546-6F4F-A340-751D6E7CAE03}"/>
    <dgm:cxn modelId="{5538BFE0-E8A7-A841-847C-5AE7A1DE5B04}" type="presParOf" srcId="{BFDEFF61-6392-B744-975A-37DC62DE1E0E}" destId="{E9F42D62-3F7A-534D-A473-2B8D17E2BC3F}" srcOrd="0" destOrd="0" presId="urn:microsoft.com/office/officeart/2005/8/layout/hierarchy1"/>
    <dgm:cxn modelId="{D1EB3AD1-7CC0-9240-AAF1-CE96058F12CB}" type="presParOf" srcId="{E9F42D62-3F7A-534D-A473-2B8D17E2BC3F}" destId="{93947E8D-C656-7049-BF0F-1F481D2D4828}" srcOrd="0" destOrd="0" presId="urn:microsoft.com/office/officeart/2005/8/layout/hierarchy1"/>
    <dgm:cxn modelId="{39F1E2A3-823B-1A4E-A95A-0C8FFDCCA04A}" type="presParOf" srcId="{93947E8D-C656-7049-BF0F-1F481D2D4828}" destId="{913F1B87-D004-F44A-8371-2BEE51E579B6}" srcOrd="0" destOrd="0" presId="urn:microsoft.com/office/officeart/2005/8/layout/hierarchy1"/>
    <dgm:cxn modelId="{8F952384-2FDE-7543-84EB-9D91975063FD}" type="presParOf" srcId="{93947E8D-C656-7049-BF0F-1F481D2D4828}" destId="{ADC6F11C-227C-E749-AD20-FCBA501709A1}" srcOrd="1" destOrd="0" presId="urn:microsoft.com/office/officeart/2005/8/layout/hierarchy1"/>
    <dgm:cxn modelId="{9702BE15-26C8-9543-818E-30F5F5EF3CF4}" type="presParOf" srcId="{E9F42D62-3F7A-534D-A473-2B8D17E2BC3F}" destId="{A97E0FBC-D784-6D48-93DC-8A2072417249}" srcOrd="1" destOrd="0" presId="urn:microsoft.com/office/officeart/2005/8/layout/hierarchy1"/>
    <dgm:cxn modelId="{D4445D5E-7C7F-4843-BB1F-F23666E7BAE8}" type="presParOf" srcId="{A97E0FBC-D784-6D48-93DC-8A2072417249}" destId="{F13FAE97-2D36-5842-8433-51784E7DEB3A}" srcOrd="0" destOrd="0" presId="urn:microsoft.com/office/officeart/2005/8/layout/hierarchy1"/>
    <dgm:cxn modelId="{FE93A8F0-D385-F840-88D7-D5E58874D552}" type="presParOf" srcId="{A97E0FBC-D784-6D48-93DC-8A2072417249}" destId="{8B344C2A-E975-DA4F-9215-5B41AE30C2EB}" srcOrd="1" destOrd="0" presId="urn:microsoft.com/office/officeart/2005/8/layout/hierarchy1"/>
    <dgm:cxn modelId="{AC669DB5-AB99-E84E-9A76-FC0700EDC657}" type="presParOf" srcId="{8B344C2A-E975-DA4F-9215-5B41AE30C2EB}" destId="{87EFDD79-2BB8-C345-995C-497ABF782F41}" srcOrd="0" destOrd="0" presId="urn:microsoft.com/office/officeart/2005/8/layout/hierarchy1"/>
    <dgm:cxn modelId="{CD7E81DA-6CB3-B443-81AC-8D9AC38DF0E7}" type="presParOf" srcId="{87EFDD79-2BB8-C345-995C-497ABF782F41}" destId="{904C3BE9-4510-EC44-802D-4E177CC0D620}" srcOrd="0" destOrd="0" presId="urn:microsoft.com/office/officeart/2005/8/layout/hierarchy1"/>
    <dgm:cxn modelId="{02FFDBB4-EA67-FC45-AFCD-3C32C87B76AA}" type="presParOf" srcId="{87EFDD79-2BB8-C345-995C-497ABF782F41}" destId="{9CDF1C3E-D9EF-E241-83E3-83CCFBFD82A4}" srcOrd="1" destOrd="0" presId="urn:microsoft.com/office/officeart/2005/8/layout/hierarchy1"/>
    <dgm:cxn modelId="{9A3E9F75-74A4-D446-8515-47A0F4FED6B3}" type="presParOf" srcId="{8B344C2A-E975-DA4F-9215-5B41AE30C2EB}" destId="{8C3A9241-BD91-8241-B62D-EB7BA036962C}" srcOrd="1" destOrd="0" presId="urn:microsoft.com/office/officeart/2005/8/layout/hierarchy1"/>
    <dgm:cxn modelId="{FFA45EDB-C534-C74F-B1CA-FBAD5148D503}" type="presParOf" srcId="{8C3A9241-BD91-8241-B62D-EB7BA036962C}" destId="{A1679D12-D66F-DB41-8D53-A0F4150BE183}" srcOrd="0" destOrd="0" presId="urn:microsoft.com/office/officeart/2005/8/layout/hierarchy1"/>
    <dgm:cxn modelId="{B7A44853-34E4-5348-84FB-CBBA2DB177DE}" type="presParOf" srcId="{8C3A9241-BD91-8241-B62D-EB7BA036962C}" destId="{D54BF0B0-C25C-3243-A7EA-C5A8BB7972AF}" srcOrd="1" destOrd="0" presId="urn:microsoft.com/office/officeart/2005/8/layout/hierarchy1"/>
    <dgm:cxn modelId="{745D9223-D8AD-9840-8E4F-6DD84F3DA908}" type="presParOf" srcId="{D54BF0B0-C25C-3243-A7EA-C5A8BB7972AF}" destId="{FCDB9B42-35A3-CA48-A9EE-A625395BAC09}" srcOrd="0" destOrd="0" presId="urn:microsoft.com/office/officeart/2005/8/layout/hierarchy1"/>
    <dgm:cxn modelId="{E222C015-8B3A-A64E-9A73-51DCE32D541D}" type="presParOf" srcId="{FCDB9B42-35A3-CA48-A9EE-A625395BAC09}" destId="{05B9BCB0-56C5-CF48-8317-D629760269B3}" srcOrd="0" destOrd="0" presId="urn:microsoft.com/office/officeart/2005/8/layout/hierarchy1"/>
    <dgm:cxn modelId="{387DEF88-B8E4-3E41-9FDA-CF6B00BCB0BB}" type="presParOf" srcId="{FCDB9B42-35A3-CA48-A9EE-A625395BAC09}" destId="{C004582C-2B97-A24A-AFB5-7B9A2BB48DE2}" srcOrd="1" destOrd="0" presId="urn:microsoft.com/office/officeart/2005/8/layout/hierarchy1"/>
    <dgm:cxn modelId="{C5BCA01A-C98E-9141-B8F4-01B66D5FD1C2}" type="presParOf" srcId="{D54BF0B0-C25C-3243-A7EA-C5A8BB7972AF}" destId="{67175CDE-8B0C-7941-93A6-68FD48CF5B17}" srcOrd="1" destOrd="0" presId="urn:microsoft.com/office/officeart/2005/8/layout/hierarchy1"/>
    <dgm:cxn modelId="{84ADA117-A522-2644-BB01-F60FA90C38A8}" type="presParOf" srcId="{A97E0FBC-D784-6D48-93DC-8A2072417249}" destId="{A1E05A78-9814-764D-A974-571AF74A341C}" srcOrd="2" destOrd="0" presId="urn:microsoft.com/office/officeart/2005/8/layout/hierarchy1"/>
    <dgm:cxn modelId="{8B1CA9CD-FB26-A54E-9C0C-F81A9B49C95D}" type="presParOf" srcId="{A97E0FBC-D784-6D48-93DC-8A2072417249}" destId="{8E6D3EFD-A174-5B44-8379-91CE679C26D2}" srcOrd="3" destOrd="0" presId="urn:microsoft.com/office/officeart/2005/8/layout/hierarchy1"/>
    <dgm:cxn modelId="{8316BD7A-B4F9-5A48-AF8B-199DEB620C92}" type="presParOf" srcId="{8E6D3EFD-A174-5B44-8379-91CE679C26D2}" destId="{26EE88D5-164A-BB45-BD72-1ADD56C26143}" srcOrd="0" destOrd="0" presId="urn:microsoft.com/office/officeart/2005/8/layout/hierarchy1"/>
    <dgm:cxn modelId="{AE504F21-9C53-9B4D-99D8-8AD5BC0B2837}" type="presParOf" srcId="{26EE88D5-164A-BB45-BD72-1ADD56C26143}" destId="{52318B17-F047-4E4F-B396-C2F518BF553B}" srcOrd="0" destOrd="0" presId="urn:microsoft.com/office/officeart/2005/8/layout/hierarchy1"/>
    <dgm:cxn modelId="{FFB72EE5-2423-7F43-B85F-FF7542B23804}" type="presParOf" srcId="{26EE88D5-164A-BB45-BD72-1ADD56C26143}" destId="{A4F8ADF7-C960-C34B-B012-88C33786D799}" srcOrd="1" destOrd="0" presId="urn:microsoft.com/office/officeart/2005/8/layout/hierarchy1"/>
    <dgm:cxn modelId="{E773E9F6-595C-1843-886E-65FAB00CFC4D}" type="presParOf" srcId="{8E6D3EFD-A174-5B44-8379-91CE679C26D2}" destId="{4B698E1E-D4C4-D143-A884-7D12ABEC1487}" srcOrd="1" destOrd="0" presId="urn:microsoft.com/office/officeart/2005/8/layout/hierarchy1"/>
    <dgm:cxn modelId="{A78073A0-3C42-4046-9706-517B8F9FC22F}" type="presParOf" srcId="{4B698E1E-D4C4-D143-A884-7D12ABEC1487}" destId="{72B610FF-C6AA-D246-8377-39B054A24061}" srcOrd="0" destOrd="0" presId="urn:microsoft.com/office/officeart/2005/8/layout/hierarchy1"/>
    <dgm:cxn modelId="{6C9FCFF9-3BC5-734E-A84F-21EDE8F149EC}" type="presParOf" srcId="{4B698E1E-D4C4-D143-A884-7D12ABEC1487}" destId="{649D6381-289A-F64D-A821-228C5E21229D}" srcOrd="1" destOrd="0" presId="urn:microsoft.com/office/officeart/2005/8/layout/hierarchy1"/>
    <dgm:cxn modelId="{223BDC3B-0175-5446-96B1-BAE0314D2948}" type="presParOf" srcId="{649D6381-289A-F64D-A821-228C5E21229D}" destId="{2C701F07-483B-0F4B-B1F2-8FB1B0624AFF}" srcOrd="0" destOrd="0" presId="urn:microsoft.com/office/officeart/2005/8/layout/hierarchy1"/>
    <dgm:cxn modelId="{D2DC4B94-DF98-BB40-9A52-EBC061AF2CB4}" type="presParOf" srcId="{2C701F07-483B-0F4B-B1F2-8FB1B0624AFF}" destId="{53E5FE21-D25B-0044-ADE2-40FD5C207B8C}" srcOrd="0" destOrd="0" presId="urn:microsoft.com/office/officeart/2005/8/layout/hierarchy1"/>
    <dgm:cxn modelId="{A189C835-E508-904F-A26A-C9882574EE13}" type="presParOf" srcId="{2C701F07-483B-0F4B-B1F2-8FB1B0624AFF}" destId="{139BCAE2-8CDF-244A-AD17-77C28F254A8A}" srcOrd="1" destOrd="0" presId="urn:microsoft.com/office/officeart/2005/8/layout/hierarchy1"/>
    <dgm:cxn modelId="{09A18EF6-5D20-4848-8530-0BF0DA84C324}" type="presParOf" srcId="{649D6381-289A-F64D-A821-228C5E21229D}" destId="{0C97C5B7-0F34-9240-9DD1-892C4712851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A82CB4-7D13-F445-8232-E3CAB17B71FF}"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n-US"/>
        </a:p>
      </dgm:t>
    </dgm:pt>
    <dgm:pt modelId="{525F6E94-F464-6F4F-92AC-5C88C4879EAF}">
      <dgm:prSet phldrT="[Text]"/>
      <dgm:spPr/>
      <dgm:t>
        <a:bodyPr/>
        <a:lstStyle/>
        <a:p>
          <a:r>
            <a:rPr lang="en-US" dirty="0" smtClean="0">
              <a:solidFill>
                <a:srgbClr val="000000"/>
              </a:solidFill>
            </a:rPr>
            <a:t>Phase 1: What do we know? What do we want to find out?	</a:t>
          </a:r>
          <a:endParaRPr lang="en-US" dirty="0">
            <a:solidFill>
              <a:srgbClr val="000000"/>
            </a:solidFill>
          </a:endParaRPr>
        </a:p>
      </dgm:t>
    </dgm:pt>
    <dgm:pt modelId="{0EC2CC69-6888-7246-B455-C285BA7C520E}" type="parTrans" cxnId="{7EED646F-F65B-B34B-8CE2-A5D8DB316377}">
      <dgm:prSet/>
      <dgm:spPr/>
      <dgm:t>
        <a:bodyPr/>
        <a:lstStyle/>
        <a:p>
          <a:endParaRPr lang="en-US"/>
        </a:p>
      </dgm:t>
    </dgm:pt>
    <dgm:pt modelId="{0F85BB92-7CB9-AD4A-A575-E5F512395E91}" type="sibTrans" cxnId="{7EED646F-F65B-B34B-8CE2-A5D8DB316377}">
      <dgm:prSet/>
      <dgm:spPr/>
      <dgm:t>
        <a:bodyPr/>
        <a:lstStyle/>
        <a:p>
          <a:endParaRPr lang="en-US">
            <a:solidFill>
              <a:srgbClr val="000000"/>
            </a:solidFill>
          </a:endParaRPr>
        </a:p>
      </dgm:t>
    </dgm:pt>
    <dgm:pt modelId="{39045987-BE9D-2F41-9D5F-171D0B07DB3A}">
      <dgm:prSet phldrT="[Text]"/>
      <dgm:spPr/>
      <dgm:t>
        <a:bodyPr/>
        <a:lstStyle/>
        <a:p>
          <a:r>
            <a:rPr lang="en-US" dirty="0" smtClean="0">
              <a:solidFill>
                <a:srgbClr val="000000"/>
              </a:solidFill>
            </a:rPr>
            <a:t>Phase 2: Field Work (Research) – Labs, experiments, field trips.</a:t>
          </a:r>
          <a:endParaRPr lang="en-US" dirty="0">
            <a:solidFill>
              <a:srgbClr val="000000"/>
            </a:solidFill>
          </a:endParaRPr>
        </a:p>
      </dgm:t>
    </dgm:pt>
    <dgm:pt modelId="{6D93802A-EEA7-464C-995B-022D763A1789}" type="parTrans" cxnId="{2296E8F5-4704-1244-BB8D-DDAB6C969455}">
      <dgm:prSet/>
      <dgm:spPr/>
      <dgm:t>
        <a:bodyPr/>
        <a:lstStyle/>
        <a:p>
          <a:endParaRPr lang="en-US"/>
        </a:p>
      </dgm:t>
    </dgm:pt>
    <dgm:pt modelId="{74013A25-11BB-9D4A-9149-FD4E098DE518}" type="sibTrans" cxnId="{2296E8F5-4704-1244-BB8D-DDAB6C969455}">
      <dgm:prSet/>
      <dgm:spPr/>
      <dgm:t>
        <a:bodyPr/>
        <a:lstStyle/>
        <a:p>
          <a:endParaRPr lang="en-US">
            <a:solidFill>
              <a:srgbClr val="000000"/>
            </a:solidFill>
          </a:endParaRPr>
        </a:p>
      </dgm:t>
    </dgm:pt>
    <dgm:pt modelId="{AA5DEE31-D0D1-3C46-A11E-8D0F8E11B3AA}">
      <dgm:prSet phldrT="[Text]"/>
      <dgm:spPr/>
      <dgm:t>
        <a:bodyPr/>
        <a:lstStyle/>
        <a:p>
          <a:r>
            <a:rPr lang="en-US" dirty="0" smtClean="0">
              <a:solidFill>
                <a:srgbClr val="000000"/>
              </a:solidFill>
            </a:rPr>
            <a:t>Phase 3: Oral Presentations, Display Boards, Digital Media</a:t>
          </a:r>
          <a:endParaRPr lang="en-US" dirty="0">
            <a:solidFill>
              <a:srgbClr val="000000"/>
            </a:solidFill>
          </a:endParaRPr>
        </a:p>
      </dgm:t>
    </dgm:pt>
    <dgm:pt modelId="{3C86D1B2-E84B-7047-A5D7-B369F6283AE9}" type="parTrans" cxnId="{E0CCF90E-F8D3-714B-8E11-D8CA6CE31C66}">
      <dgm:prSet/>
      <dgm:spPr/>
      <dgm:t>
        <a:bodyPr/>
        <a:lstStyle/>
        <a:p>
          <a:endParaRPr lang="en-US"/>
        </a:p>
      </dgm:t>
    </dgm:pt>
    <dgm:pt modelId="{BB43FC60-5B9C-CE44-99ED-21771CF5A33A}" type="sibTrans" cxnId="{E0CCF90E-F8D3-714B-8E11-D8CA6CE31C66}">
      <dgm:prSet/>
      <dgm:spPr/>
      <dgm:t>
        <a:bodyPr/>
        <a:lstStyle/>
        <a:p>
          <a:endParaRPr lang="en-US">
            <a:solidFill>
              <a:srgbClr val="000000"/>
            </a:solidFill>
          </a:endParaRPr>
        </a:p>
      </dgm:t>
    </dgm:pt>
    <dgm:pt modelId="{0E3F4017-C33E-7140-B84D-422D7A97EA0D}" type="pres">
      <dgm:prSet presAssocID="{DCA82CB4-7D13-F445-8232-E3CAB17B71FF}" presName="Name0" presStyleCnt="0">
        <dgm:presLayoutVars>
          <dgm:dir/>
          <dgm:resizeHandles val="exact"/>
        </dgm:presLayoutVars>
      </dgm:prSet>
      <dgm:spPr/>
      <dgm:t>
        <a:bodyPr/>
        <a:lstStyle/>
        <a:p>
          <a:endParaRPr lang="en-US"/>
        </a:p>
      </dgm:t>
    </dgm:pt>
    <dgm:pt modelId="{1BB73768-0117-864A-89CB-265902BA7D71}" type="pres">
      <dgm:prSet presAssocID="{525F6E94-F464-6F4F-92AC-5C88C4879EAF}" presName="node" presStyleLbl="node1" presStyleIdx="0" presStyleCnt="3">
        <dgm:presLayoutVars>
          <dgm:bulletEnabled val="1"/>
        </dgm:presLayoutVars>
      </dgm:prSet>
      <dgm:spPr/>
      <dgm:t>
        <a:bodyPr/>
        <a:lstStyle/>
        <a:p>
          <a:endParaRPr lang="en-US"/>
        </a:p>
      </dgm:t>
    </dgm:pt>
    <dgm:pt modelId="{A983014C-E9D0-3141-9B66-3AAA1413C170}" type="pres">
      <dgm:prSet presAssocID="{0F85BB92-7CB9-AD4A-A575-E5F512395E91}" presName="sibTrans" presStyleLbl="sibTrans1D1" presStyleIdx="0" presStyleCnt="2"/>
      <dgm:spPr/>
      <dgm:t>
        <a:bodyPr/>
        <a:lstStyle/>
        <a:p>
          <a:endParaRPr lang="en-US"/>
        </a:p>
      </dgm:t>
    </dgm:pt>
    <dgm:pt modelId="{5A80406C-BE77-D344-9325-33350CA5811A}" type="pres">
      <dgm:prSet presAssocID="{0F85BB92-7CB9-AD4A-A575-E5F512395E91}" presName="connectorText" presStyleLbl="sibTrans1D1" presStyleIdx="0" presStyleCnt="2"/>
      <dgm:spPr/>
      <dgm:t>
        <a:bodyPr/>
        <a:lstStyle/>
        <a:p>
          <a:endParaRPr lang="en-US"/>
        </a:p>
      </dgm:t>
    </dgm:pt>
    <dgm:pt modelId="{FF83BE5A-D608-9543-8950-B7D9DED703CB}" type="pres">
      <dgm:prSet presAssocID="{39045987-BE9D-2F41-9D5F-171D0B07DB3A}" presName="node" presStyleLbl="node1" presStyleIdx="1" presStyleCnt="3">
        <dgm:presLayoutVars>
          <dgm:bulletEnabled val="1"/>
        </dgm:presLayoutVars>
      </dgm:prSet>
      <dgm:spPr/>
      <dgm:t>
        <a:bodyPr/>
        <a:lstStyle/>
        <a:p>
          <a:endParaRPr lang="en-US"/>
        </a:p>
      </dgm:t>
    </dgm:pt>
    <dgm:pt modelId="{6087F865-83CD-784B-BAA0-A7C44A166194}" type="pres">
      <dgm:prSet presAssocID="{74013A25-11BB-9D4A-9149-FD4E098DE518}" presName="sibTrans" presStyleLbl="sibTrans1D1" presStyleIdx="1" presStyleCnt="2"/>
      <dgm:spPr/>
      <dgm:t>
        <a:bodyPr/>
        <a:lstStyle/>
        <a:p>
          <a:endParaRPr lang="en-US"/>
        </a:p>
      </dgm:t>
    </dgm:pt>
    <dgm:pt modelId="{244484AF-4ABD-8449-9680-27ECCB66512A}" type="pres">
      <dgm:prSet presAssocID="{74013A25-11BB-9D4A-9149-FD4E098DE518}" presName="connectorText" presStyleLbl="sibTrans1D1" presStyleIdx="1" presStyleCnt="2"/>
      <dgm:spPr/>
      <dgm:t>
        <a:bodyPr/>
        <a:lstStyle/>
        <a:p>
          <a:endParaRPr lang="en-US"/>
        </a:p>
      </dgm:t>
    </dgm:pt>
    <dgm:pt modelId="{11EB5633-E769-144C-A015-49620087FD96}" type="pres">
      <dgm:prSet presAssocID="{AA5DEE31-D0D1-3C46-A11E-8D0F8E11B3AA}" presName="node" presStyleLbl="node1" presStyleIdx="2" presStyleCnt="3">
        <dgm:presLayoutVars>
          <dgm:bulletEnabled val="1"/>
        </dgm:presLayoutVars>
      </dgm:prSet>
      <dgm:spPr/>
      <dgm:t>
        <a:bodyPr/>
        <a:lstStyle/>
        <a:p>
          <a:endParaRPr lang="en-US"/>
        </a:p>
      </dgm:t>
    </dgm:pt>
  </dgm:ptLst>
  <dgm:cxnLst>
    <dgm:cxn modelId="{EA881889-45E4-9F4D-A47B-95491A22E5E6}" type="presOf" srcId="{74013A25-11BB-9D4A-9149-FD4E098DE518}" destId="{244484AF-4ABD-8449-9680-27ECCB66512A}" srcOrd="1" destOrd="0" presId="urn:microsoft.com/office/officeart/2005/8/layout/bProcess3"/>
    <dgm:cxn modelId="{003473F7-6986-A847-BE01-2D4C6B72EA0F}" type="presOf" srcId="{525F6E94-F464-6F4F-92AC-5C88C4879EAF}" destId="{1BB73768-0117-864A-89CB-265902BA7D71}" srcOrd="0" destOrd="0" presId="urn:microsoft.com/office/officeart/2005/8/layout/bProcess3"/>
    <dgm:cxn modelId="{446A134E-363B-634A-8484-7087B6C92ED6}" type="presOf" srcId="{39045987-BE9D-2F41-9D5F-171D0B07DB3A}" destId="{FF83BE5A-D608-9543-8950-B7D9DED703CB}" srcOrd="0" destOrd="0" presId="urn:microsoft.com/office/officeart/2005/8/layout/bProcess3"/>
    <dgm:cxn modelId="{A63BC736-9934-5E45-AACA-0021B62A984A}" type="presOf" srcId="{74013A25-11BB-9D4A-9149-FD4E098DE518}" destId="{6087F865-83CD-784B-BAA0-A7C44A166194}" srcOrd="0" destOrd="0" presId="urn:microsoft.com/office/officeart/2005/8/layout/bProcess3"/>
    <dgm:cxn modelId="{F8878122-E335-8D41-9159-747C292B918B}" type="presOf" srcId="{0F85BB92-7CB9-AD4A-A575-E5F512395E91}" destId="{5A80406C-BE77-D344-9325-33350CA5811A}" srcOrd="1" destOrd="0" presId="urn:microsoft.com/office/officeart/2005/8/layout/bProcess3"/>
    <dgm:cxn modelId="{D8B3B13C-CD18-FD46-93A3-F6C950A17C4C}" type="presOf" srcId="{0F85BB92-7CB9-AD4A-A575-E5F512395E91}" destId="{A983014C-E9D0-3141-9B66-3AAA1413C170}" srcOrd="0" destOrd="0" presId="urn:microsoft.com/office/officeart/2005/8/layout/bProcess3"/>
    <dgm:cxn modelId="{2296E8F5-4704-1244-BB8D-DDAB6C969455}" srcId="{DCA82CB4-7D13-F445-8232-E3CAB17B71FF}" destId="{39045987-BE9D-2F41-9D5F-171D0B07DB3A}" srcOrd="1" destOrd="0" parTransId="{6D93802A-EEA7-464C-995B-022D763A1789}" sibTransId="{74013A25-11BB-9D4A-9149-FD4E098DE518}"/>
    <dgm:cxn modelId="{7EED646F-F65B-B34B-8CE2-A5D8DB316377}" srcId="{DCA82CB4-7D13-F445-8232-E3CAB17B71FF}" destId="{525F6E94-F464-6F4F-92AC-5C88C4879EAF}" srcOrd="0" destOrd="0" parTransId="{0EC2CC69-6888-7246-B455-C285BA7C520E}" sibTransId="{0F85BB92-7CB9-AD4A-A575-E5F512395E91}"/>
    <dgm:cxn modelId="{1ACEE7AA-A06E-274C-8D00-50A511DA0768}" type="presOf" srcId="{AA5DEE31-D0D1-3C46-A11E-8D0F8E11B3AA}" destId="{11EB5633-E769-144C-A015-49620087FD96}" srcOrd="0" destOrd="0" presId="urn:microsoft.com/office/officeart/2005/8/layout/bProcess3"/>
    <dgm:cxn modelId="{B28C4E59-7160-E24F-A2FA-9B9FC3287AD3}" type="presOf" srcId="{DCA82CB4-7D13-F445-8232-E3CAB17B71FF}" destId="{0E3F4017-C33E-7140-B84D-422D7A97EA0D}" srcOrd="0" destOrd="0" presId="urn:microsoft.com/office/officeart/2005/8/layout/bProcess3"/>
    <dgm:cxn modelId="{E0CCF90E-F8D3-714B-8E11-D8CA6CE31C66}" srcId="{DCA82CB4-7D13-F445-8232-E3CAB17B71FF}" destId="{AA5DEE31-D0D1-3C46-A11E-8D0F8E11B3AA}" srcOrd="2" destOrd="0" parTransId="{3C86D1B2-E84B-7047-A5D7-B369F6283AE9}" sibTransId="{BB43FC60-5B9C-CE44-99ED-21771CF5A33A}"/>
    <dgm:cxn modelId="{CBD4755F-910A-CE45-B64D-4B2B44849323}" type="presParOf" srcId="{0E3F4017-C33E-7140-B84D-422D7A97EA0D}" destId="{1BB73768-0117-864A-89CB-265902BA7D71}" srcOrd="0" destOrd="0" presId="urn:microsoft.com/office/officeart/2005/8/layout/bProcess3"/>
    <dgm:cxn modelId="{F000DE91-F2B9-154B-88DF-7E15AC6C1AD6}" type="presParOf" srcId="{0E3F4017-C33E-7140-B84D-422D7A97EA0D}" destId="{A983014C-E9D0-3141-9B66-3AAA1413C170}" srcOrd="1" destOrd="0" presId="urn:microsoft.com/office/officeart/2005/8/layout/bProcess3"/>
    <dgm:cxn modelId="{067EBF88-84D6-F249-B3D5-05F6D0ABE958}" type="presParOf" srcId="{A983014C-E9D0-3141-9B66-3AAA1413C170}" destId="{5A80406C-BE77-D344-9325-33350CA5811A}" srcOrd="0" destOrd="0" presId="urn:microsoft.com/office/officeart/2005/8/layout/bProcess3"/>
    <dgm:cxn modelId="{244AE7A5-8864-DC4C-B223-B3372B695041}" type="presParOf" srcId="{0E3F4017-C33E-7140-B84D-422D7A97EA0D}" destId="{FF83BE5A-D608-9543-8950-B7D9DED703CB}" srcOrd="2" destOrd="0" presId="urn:microsoft.com/office/officeart/2005/8/layout/bProcess3"/>
    <dgm:cxn modelId="{ABFC5CA5-FF0B-B64E-9847-F5949202D929}" type="presParOf" srcId="{0E3F4017-C33E-7140-B84D-422D7A97EA0D}" destId="{6087F865-83CD-784B-BAA0-A7C44A166194}" srcOrd="3" destOrd="0" presId="urn:microsoft.com/office/officeart/2005/8/layout/bProcess3"/>
    <dgm:cxn modelId="{5685A2C1-7AB5-C54D-8321-3DB03AEE1ADF}" type="presParOf" srcId="{6087F865-83CD-784B-BAA0-A7C44A166194}" destId="{244484AF-4ABD-8449-9680-27ECCB66512A}" srcOrd="0" destOrd="0" presId="urn:microsoft.com/office/officeart/2005/8/layout/bProcess3"/>
    <dgm:cxn modelId="{246BC5FF-6B78-A846-A32D-B4921D30D11A}" type="presParOf" srcId="{0E3F4017-C33E-7140-B84D-422D7A97EA0D}" destId="{11EB5633-E769-144C-A015-49620087FD96}" srcOrd="4"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E05A78-9814-764D-A974-571AF74A341C}">
      <dsp:nvSpPr>
        <dsp:cNvPr id="0" name=""/>
        <dsp:cNvSpPr/>
      </dsp:nvSpPr>
      <dsp:spPr>
        <a:xfrm>
          <a:off x="2032024" y="1392336"/>
          <a:ext cx="1117327" cy="531746"/>
        </a:xfrm>
        <a:custGeom>
          <a:avLst/>
          <a:gdLst/>
          <a:ahLst/>
          <a:cxnLst/>
          <a:rect l="0" t="0" r="0" b="0"/>
          <a:pathLst>
            <a:path>
              <a:moveTo>
                <a:pt x="0" y="0"/>
              </a:moveTo>
              <a:lnTo>
                <a:pt x="0" y="362369"/>
              </a:lnTo>
              <a:lnTo>
                <a:pt x="1117327" y="362369"/>
              </a:lnTo>
              <a:lnTo>
                <a:pt x="1117327" y="53174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679D12-D66F-DB41-8D53-A0F4150BE183}">
      <dsp:nvSpPr>
        <dsp:cNvPr id="0" name=""/>
        <dsp:cNvSpPr/>
      </dsp:nvSpPr>
      <dsp:spPr>
        <a:xfrm>
          <a:off x="868977" y="3085086"/>
          <a:ext cx="91440" cy="531746"/>
        </a:xfrm>
        <a:custGeom>
          <a:avLst/>
          <a:gdLst/>
          <a:ahLst/>
          <a:cxnLst/>
          <a:rect l="0" t="0" r="0" b="0"/>
          <a:pathLst>
            <a:path>
              <a:moveTo>
                <a:pt x="45720" y="0"/>
              </a:moveTo>
              <a:lnTo>
                <a:pt x="45720" y="53174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3FAE97-2D36-5842-8433-51784E7DEB3A}">
      <dsp:nvSpPr>
        <dsp:cNvPr id="0" name=""/>
        <dsp:cNvSpPr/>
      </dsp:nvSpPr>
      <dsp:spPr>
        <a:xfrm>
          <a:off x="914697" y="1392336"/>
          <a:ext cx="1117327" cy="531746"/>
        </a:xfrm>
        <a:custGeom>
          <a:avLst/>
          <a:gdLst/>
          <a:ahLst/>
          <a:cxnLst/>
          <a:rect l="0" t="0" r="0" b="0"/>
          <a:pathLst>
            <a:path>
              <a:moveTo>
                <a:pt x="1117327" y="0"/>
              </a:moveTo>
              <a:lnTo>
                <a:pt x="1117327" y="362369"/>
              </a:lnTo>
              <a:lnTo>
                <a:pt x="0" y="362369"/>
              </a:lnTo>
              <a:lnTo>
                <a:pt x="0" y="53174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3F1B87-D004-F44A-8371-2BEE51E579B6}">
      <dsp:nvSpPr>
        <dsp:cNvPr id="0" name=""/>
        <dsp:cNvSpPr/>
      </dsp:nvSpPr>
      <dsp:spPr>
        <a:xfrm>
          <a:off x="1117848" y="231331"/>
          <a:ext cx="1828353" cy="116100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C6F11C-227C-E749-AD20-FCBA501709A1}">
      <dsp:nvSpPr>
        <dsp:cNvPr id="0" name=""/>
        <dsp:cNvSpPr/>
      </dsp:nvSpPr>
      <dsp:spPr>
        <a:xfrm>
          <a:off x="1320998" y="424324"/>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Project Based Learning</a:t>
          </a:r>
          <a:endParaRPr lang="en-US" sz="1700" kern="1200" dirty="0"/>
        </a:p>
      </dsp:txBody>
      <dsp:txXfrm>
        <a:off x="1320998" y="424324"/>
        <a:ext cx="1828353" cy="1161004"/>
      </dsp:txXfrm>
    </dsp:sp>
    <dsp:sp modelId="{904C3BE9-4510-EC44-802D-4E177CC0D620}">
      <dsp:nvSpPr>
        <dsp:cNvPr id="0" name=""/>
        <dsp:cNvSpPr/>
      </dsp:nvSpPr>
      <dsp:spPr>
        <a:xfrm>
          <a:off x="520" y="1924082"/>
          <a:ext cx="1828353" cy="116100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DF1C3E-D9EF-E241-83E3-83CCFBFD82A4}">
      <dsp:nvSpPr>
        <dsp:cNvPr id="0" name=""/>
        <dsp:cNvSpPr/>
      </dsp:nvSpPr>
      <dsp:spPr>
        <a:xfrm>
          <a:off x="203671" y="2117075"/>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What do we know?</a:t>
          </a:r>
          <a:endParaRPr lang="en-US" sz="1700" kern="1200" dirty="0"/>
        </a:p>
      </dsp:txBody>
      <dsp:txXfrm>
        <a:off x="203671" y="2117075"/>
        <a:ext cx="1828353" cy="1161004"/>
      </dsp:txXfrm>
    </dsp:sp>
    <dsp:sp modelId="{05B9BCB0-56C5-CF48-8317-D629760269B3}">
      <dsp:nvSpPr>
        <dsp:cNvPr id="0" name=""/>
        <dsp:cNvSpPr/>
      </dsp:nvSpPr>
      <dsp:spPr>
        <a:xfrm>
          <a:off x="520" y="3616832"/>
          <a:ext cx="1828353" cy="116100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04582C-2B97-A24A-AFB5-7B9A2BB48DE2}">
      <dsp:nvSpPr>
        <dsp:cNvPr id="0" name=""/>
        <dsp:cNvSpPr/>
      </dsp:nvSpPr>
      <dsp:spPr>
        <a:xfrm>
          <a:off x="203671" y="3809825"/>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Two minute quick write on what you already know about PBL.</a:t>
          </a:r>
          <a:endParaRPr lang="en-US" sz="1700" kern="1200" dirty="0"/>
        </a:p>
      </dsp:txBody>
      <dsp:txXfrm>
        <a:off x="203671" y="3809825"/>
        <a:ext cx="1828353" cy="1161004"/>
      </dsp:txXfrm>
    </dsp:sp>
    <dsp:sp modelId="{52318B17-F047-4E4F-B396-C2F518BF553B}">
      <dsp:nvSpPr>
        <dsp:cNvPr id="0" name=""/>
        <dsp:cNvSpPr/>
      </dsp:nvSpPr>
      <dsp:spPr>
        <a:xfrm>
          <a:off x="2235175" y="1924082"/>
          <a:ext cx="1828353" cy="116100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F8ADF7-C960-C34B-B012-88C33786D799}">
      <dsp:nvSpPr>
        <dsp:cNvPr id="0" name=""/>
        <dsp:cNvSpPr/>
      </dsp:nvSpPr>
      <dsp:spPr>
        <a:xfrm>
          <a:off x="2438325" y="2117075"/>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What do we want to find out?</a:t>
          </a:r>
          <a:endParaRPr lang="en-US" sz="1700" kern="1200" dirty="0"/>
        </a:p>
      </dsp:txBody>
      <dsp:txXfrm>
        <a:off x="2438325" y="2117075"/>
        <a:ext cx="1828353" cy="116100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B610FF-C6AA-D246-8377-39B054A24061}">
      <dsp:nvSpPr>
        <dsp:cNvPr id="0" name=""/>
        <dsp:cNvSpPr/>
      </dsp:nvSpPr>
      <dsp:spPr>
        <a:xfrm>
          <a:off x="3103631" y="3085086"/>
          <a:ext cx="91440" cy="531746"/>
        </a:xfrm>
        <a:custGeom>
          <a:avLst/>
          <a:gdLst/>
          <a:ahLst/>
          <a:cxnLst/>
          <a:rect l="0" t="0" r="0" b="0"/>
          <a:pathLst>
            <a:path>
              <a:moveTo>
                <a:pt x="45720" y="0"/>
              </a:moveTo>
              <a:lnTo>
                <a:pt x="45720" y="53174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E05A78-9814-764D-A974-571AF74A341C}">
      <dsp:nvSpPr>
        <dsp:cNvPr id="0" name=""/>
        <dsp:cNvSpPr/>
      </dsp:nvSpPr>
      <dsp:spPr>
        <a:xfrm>
          <a:off x="2032024" y="1392336"/>
          <a:ext cx="1117327" cy="531746"/>
        </a:xfrm>
        <a:custGeom>
          <a:avLst/>
          <a:gdLst/>
          <a:ahLst/>
          <a:cxnLst/>
          <a:rect l="0" t="0" r="0" b="0"/>
          <a:pathLst>
            <a:path>
              <a:moveTo>
                <a:pt x="0" y="0"/>
              </a:moveTo>
              <a:lnTo>
                <a:pt x="0" y="362369"/>
              </a:lnTo>
              <a:lnTo>
                <a:pt x="1117327" y="362369"/>
              </a:lnTo>
              <a:lnTo>
                <a:pt x="1117327" y="53174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679D12-D66F-DB41-8D53-A0F4150BE183}">
      <dsp:nvSpPr>
        <dsp:cNvPr id="0" name=""/>
        <dsp:cNvSpPr/>
      </dsp:nvSpPr>
      <dsp:spPr>
        <a:xfrm>
          <a:off x="868977" y="3085086"/>
          <a:ext cx="91440" cy="531746"/>
        </a:xfrm>
        <a:custGeom>
          <a:avLst/>
          <a:gdLst/>
          <a:ahLst/>
          <a:cxnLst/>
          <a:rect l="0" t="0" r="0" b="0"/>
          <a:pathLst>
            <a:path>
              <a:moveTo>
                <a:pt x="45720" y="0"/>
              </a:moveTo>
              <a:lnTo>
                <a:pt x="45720" y="53174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3FAE97-2D36-5842-8433-51784E7DEB3A}">
      <dsp:nvSpPr>
        <dsp:cNvPr id="0" name=""/>
        <dsp:cNvSpPr/>
      </dsp:nvSpPr>
      <dsp:spPr>
        <a:xfrm>
          <a:off x="914697" y="1392336"/>
          <a:ext cx="1117327" cy="531746"/>
        </a:xfrm>
        <a:custGeom>
          <a:avLst/>
          <a:gdLst/>
          <a:ahLst/>
          <a:cxnLst/>
          <a:rect l="0" t="0" r="0" b="0"/>
          <a:pathLst>
            <a:path>
              <a:moveTo>
                <a:pt x="1117327" y="0"/>
              </a:moveTo>
              <a:lnTo>
                <a:pt x="1117327" y="362369"/>
              </a:lnTo>
              <a:lnTo>
                <a:pt x="0" y="362369"/>
              </a:lnTo>
              <a:lnTo>
                <a:pt x="0" y="53174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3F1B87-D004-F44A-8371-2BEE51E579B6}">
      <dsp:nvSpPr>
        <dsp:cNvPr id="0" name=""/>
        <dsp:cNvSpPr/>
      </dsp:nvSpPr>
      <dsp:spPr>
        <a:xfrm>
          <a:off x="1117848" y="231331"/>
          <a:ext cx="1828353" cy="116100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C6F11C-227C-E749-AD20-FCBA501709A1}">
      <dsp:nvSpPr>
        <dsp:cNvPr id="0" name=""/>
        <dsp:cNvSpPr/>
      </dsp:nvSpPr>
      <dsp:spPr>
        <a:xfrm>
          <a:off x="1320998" y="424324"/>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Project Based Learning</a:t>
          </a:r>
          <a:endParaRPr lang="en-US" sz="2000" kern="1200" dirty="0"/>
        </a:p>
      </dsp:txBody>
      <dsp:txXfrm>
        <a:off x="1320998" y="424324"/>
        <a:ext cx="1828353" cy="1161004"/>
      </dsp:txXfrm>
    </dsp:sp>
    <dsp:sp modelId="{904C3BE9-4510-EC44-802D-4E177CC0D620}">
      <dsp:nvSpPr>
        <dsp:cNvPr id="0" name=""/>
        <dsp:cNvSpPr/>
      </dsp:nvSpPr>
      <dsp:spPr>
        <a:xfrm>
          <a:off x="520" y="1924082"/>
          <a:ext cx="1828353" cy="116100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DF1C3E-D9EF-E241-83E3-83CCFBFD82A4}">
      <dsp:nvSpPr>
        <dsp:cNvPr id="0" name=""/>
        <dsp:cNvSpPr/>
      </dsp:nvSpPr>
      <dsp:spPr>
        <a:xfrm>
          <a:off x="203671" y="2117075"/>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What do we know?</a:t>
          </a:r>
          <a:endParaRPr lang="en-US" sz="2000" kern="1200" dirty="0"/>
        </a:p>
      </dsp:txBody>
      <dsp:txXfrm>
        <a:off x="203671" y="2117075"/>
        <a:ext cx="1828353" cy="1161004"/>
      </dsp:txXfrm>
    </dsp:sp>
    <dsp:sp modelId="{05B9BCB0-56C5-CF48-8317-D629760269B3}">
      <dsp:nvSpPr>
        <dsp:cNvPr id="0" name=""/>
        <dsp:cNvSpPr/>
      </dsp:nvSpPr>
      <dsp:spPr>
        <a:xfrm>
          <a:off x="520" y="3616832"/>
          <a:ext cx="1828353" cy="116100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04582C-2B97-A24A-AFB5-7B9A2BB48DE2}">
      <dsp:nvSpPr>
        <dsp:cNvPr id="0" name=""/>
        <dsp:cNvSpPr/>
      </dsp:nvSpPr>
      <dsp:spPr>
        <a:xfrm>
          <a:off x="203671" y="3809825"/>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What else do you know NOW about PBL?</a:t>
          </a:r>
          <a:endParaRPr lang="en-US" sz="2000" kern="1200" dirty="0">
            <a:solidFill>
              <a:srgbClr val="FF0000"/>
            </a:solidFill>
          </a:endParaRPr>
        </a:p>
      </dsp:txBody>
      <dsp:txXfrm>
        <a:off x="203671" y="3809825"/>
        <a:ext cx="1828353" cy="1161004"/>
      </dsp:txXfrm>
    </dsp:sp>
    <dsp:sp modelId="{52318B17-F047-4E4F-B396-C2F518BF553B}">
      <dsp:nvSpPr>
        <dsp:cNvPr id="0" name=""/>
        <dsp:cNvSpPr/>
      </dsp:nvSpPr>
      <dsp:spPr>
        <a:xfrm>
          <a:off x="2235175" y="1924082"/>
          <a:ext cx="1828353" cy="116100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F8ADF7-C960-C34B-B012-88C33786D799}">
      <dsp:nvSpPr>
        <dsp:cNvPr id="0" name=""/>
        <dsp:cNvSpPr/>
      </dsp:nvSpPr>
      <dsp:spPr>
        <a:xfrm>
          <a:off x="2438325" y="2117075"/>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What do we want to find out?</a:t>
          </a:r>
          <a:endParaRPr lang="en-US" sz="2000" kern="1200" dirty="0"/>
        </a:p>
      </dsp:txBody>
      <dsp:txXfrm>
        <a:off x="2438325" y="2117075"/>
        <a:ext cx="1828353" cy="1161004"/>
      </dsp:txXfrm>
    </dsp:sp>
    <dsp:sp modelId="{53E5FE21-D25B-0044-ADE2-40FD5C207B8C}">
      <dsp:nvSpPr>
        <dsp:cNvPr id="0" name=""/>
        <dsp:cNvSpPr/>
      </dsp:nvSpPr>
      <dsp:spPr>
        <a:xfrm>
          <a:off x="2235175" y="3616832"/>
          <a:ext cx="1828353" cy="116100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9BCAE2-8CDF-244A-AD17-77C28F254A8A}">
      <dsp:nvSpPr>
        <dsp:cNvPr id="0" name=""/>
        <dsp:cNvSpPr/>
      </dsp:nvSpPr>
      <dsp:spPr>
        <a:xfrm>
          <a:off x="2438325" y="3809825"/>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Two minute quick write.</a:t>
          </a:r>
          <a:endParaRPr lang="en-US" sz="2000" kern="1200" dirty="0"/>
        </a:p>
      </dsp:txBody>
      <dsp:txXfrm>
        <a:off x="2438325" y="3809825"/>
        <a:ext cx="1828353" cy="116100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B610FF-C6AA-D246-8377-39B054A24061}">
      <dsp:nvSpPr>
        <dsp:cNvPr id="0" name=""/>
        <dsp:cNvSpPr/>
      </dsp:nvSpPr>
      <dsp:spPr>
        <a:xfrm>
          <a:off x="3103631" y="3085086"/>
          <a:ext cx="91440" cy="531746"/>
        </a:xfrm>
        <a:custGeom>
          <a:avLst/>
          <a:gdLst/>
          <a:ahLst/>
          <a:cxnLst/>
          <a:rect l="0" t="0" r="0" b="0"/>
          <a:pathLst>
            <a:path>
              <a:moveTo>
                <a:pt x="45720" y="0"/>
              </a:moveTo>
              <a:lnTo>
                <a:pt x="45720" y="53174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E05A78-9814-764D-A974-571AF74A341C}">
      <dsp:nvSpPr>
        <dsp:cNvPr id="0" name=""/>
        <dsp:cNvSpPr/>
      </dsp:nvSpPr>
      <dsp:spPr>
        <a:xfrm>
          <a:off x="2032024" y="1392336"/>
          <a:ext cx="1117327" cy="531746"/>
        </a:xfrm>
        <a:custGeom>
          <a:avLst/>
          <a:gdLst/>
          <a:ahLst/>
          <a:cxnLst/>
          <a:rect l="0" t="0" r="0" b="0"/>
          <a:pathLst>
            <a:path>
              <a:moveTo>
                <a:pt x="0" y="0"/>
              </a:moveTo>
              <a:lnTo>
                <a:pt x="0" y="362369"/>
              </a:lnTo>
              <a:lnTo>
                <a:pt x="1117327" y="362369"/>
              </a:lnTo>
              <a:lnTo>
                <a:pt x="1117327" y="53174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679D12-D66F-DB41-8D53-A0F4150BE183}">
      <dsp:nvSpPr>
        <dsp:cNvPr id="0" name=""/>
        <dsp:cNvSpPr/>
      </dsp:nvSpPr>
      <dsp:spPr>
        <a:xfrm>
          <a:off x="868977" y="3085086"/>
          <a:ext cx="91440" cy="531746"/>
        </a:xfrm>
        <a:custGeom>
          <a:avLst/>
          <a:gdLst/>
          <a:ahLst/>
          <a:cxnLst/>
          <a:rect l="0" t="0" r="0" b="0"/>
          <a:pathLst>
            <a:path>
              <a:moveTo>
                <a:pt x="45720" y="0"/>
              </a:moveTo>
              <a:lnTo>
                <a:pt x="45720" y="53174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3FAE97-2D36-5842-8433-51784E7DEB3A}">
      <dsp:nvSpPr>
        <dsp:cNvPr id="0" name=""/>
        <dsp:cNvSpPr/>
      </dsp:nvSpPr>
      <dsp:spPr>
        <a:xfrm>
          <a:off x="914697" y="1392336"/>
          <a:ext cx="1117327" cy="531746"/>
        </a:xfrm>
        <a:custGeom>
          <a:avLst/>
          <a:gdLst/>
          <a:ahLst/>
          <a:cxnLst/>
          <a:rect l="0" t="0" r="0" b="0"/>
          <a:pathLst>
            <a:path>
              <a:moveTo>
                <a:pt x="1117327" y="0"/>
              </a:moveTo>
              <a:lnTo>
                <a:pt x="1117327" y="362369"/>
              </a:lnTo>
              <a:lnTo>
                <a:pt x="0" y="362369"/>
              </a:lnTo>
              <a:lnTo>
                <a:pt x="0" y="53174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3F1B87-D004-F44A-8371-2BEE51E579B6}">
      <dsp:nvSpPr>
        <dsp:cNvPr id="0" name=""/>
        <dsp:cNvSpPr/>
      </dsp:nvSpPr>
      <dsp:spPr>
        <a:xfrm>
          <a:off x="1117848" y="231331"/>
          <a:ext cx="1828353" cy="116100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C6F11C-227C-E749-AD20-FCBA501709A1}">
      <dsp:nvSpPr>
        <dsp:cNvPr id="0" name=""/>
        <dsp:cNvSpPr/>
      </dsp:nvSpPr>
      <dsp:spPr>
        <a:xfrm>
          <a:off x="1320998" y="424324"/>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Project Based Learning</a:t>
          </a:r>
          <a:endParaRPr lang="en-US" sz="2000" kern="1200" dirty="0"/>
        </a:p>
      </dsp:txBody>
      <dsp:txXfrm>
        <a:off x="1320998" y="424324"/>
        <a:ext cx="1828353" cy="1161004"/>
      </dsp:txXfrm>
    </dsp:sp>
    <dsp:sp modelId="{904C3BE9-4510-EC44-802D-4E177CC0D620}">
      <dsp:nvSpPr>
        <dsp:cNvPr id="0" name=""/>
        <dsp:cNvSpPr/>
      </dsp:nvSpPr>
      <dsp:spPr>
        <a:xfrm>
          <a:off x="520" y="1924082"/>
          <a:ext cx="1828353" cy="116100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DF1C3E-D9EF-E241-83E3-83CCFBFD82A4}">
      <dsp:nvSpPr>
        <dsp:cNvPr id="0" name=""/>
        <dsp:cNvSpPr/>
      </dsp:nvSpPr>
      <dsp:spPr>
        <a:xfrm>
          <a:off x="203671" y="2117075"/>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What do we know?</a:t>
          </a:r>
          <a:endParaRPr lang="en-US" sz="2000" kern="1200" dirty="0"/>
        </a:p>
      </dsp:txBody>
      <dsp:txXfrm>
        <a:off x="203671" y="2117075"/>
        <a:ext cx="1828353" cy="1161004"/>
      </dsp:txXfrm>
    </dsp:sp>
    <dsp:sp modelId="{05B9BCB0-56C5-CF48-8317-D629760269B3}">
      <dsp:nvSpPr>
        <dsp:cNvPr id="0" name=""/>
        <dsp:cNvSpPr/>
      </dsp:nvSpPr>
      <dsp:spPr>
        <a:xfrm>
          <a:off x="520" y="3616832"/>
          <a:ext cx="1828353" cy="116100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04582C-2B97-A24A-AFB5-7B9A2BB48DE2}">
      <dsp:nvSpPr>
        <dsp:cNvPr id="0" name=""/>
        <dsp:cNvSpPr/>
      </dsp:nvSpPr>
      <dsp:spPr>
        <a:xfrm>
          <a:off x="203671" y="3809825"/>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What else do you know NOW about PBL?</a:t>
          </a:r>
          <a:endParaRPr lang="en-US" sz="2000" kern="1200" dirty="0">
            <a:solidFill>
              <a:srgbClr val="FF0000"/>
            </a:solidFill>
          </a:endParaRPr>
        </a:p>
      </dsp:txBody>
      <dsp:txXfrm>
        <a:off x="203671" y="3809825"/>
        <a:ext cx="1828353" cy="1161004"/>
      </dsp:txXfrm>
    </dsp:sp>
    <dsp:sp modelId="{52318B17-F047-4E4F-B396-C2F518BF553B}">
      <dsp:nvSpPr>
        <dsp:cNvPr id="0" name=""/>
        <dsp:cNvSpPr/>
      </dsp:nvSpPr>
      <dsp:spPr>
        <a:xfrm>
          <a:off x="2235175" y="1924082"/>
          <a:ext cx="1828353" cy="116100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F8ADF7-C960-C34B-B012-88C33786D799}">
      <dsp:nvSpPr>
        <dsp:cNvPr id="0" name=""/>
        <dsp:cNvSpPr/>
      </dsp:nvSpPr>
      <dsp:spPr>
        <a:xfrm>
          <a:off x="2438325" y="2117075"/>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What do we want to find out?</a:t>
          </a:r>
          <a:endParaRPr lang="en-US" sz="2000" kern="1200" dirty="0"/>
        </a:p>
      </dsp:txBody>
      <dsp:txXfrm>
        <a:off x="2438325" y="2117075"/>
        <a:ext cx="1828353" cy="1161004"/>
      </dsp:txXfrm>
    </dsp:sp>
    <dsp:sp modelId="{53E5FE21-D25B-0044-ADE2-40FD5C207B8C}">
      <dsp:nvSpPr>
        <dsp:cNvPr id="0" name=""/>
        <dsp:cNvSpPr/>
      </dsp:nvSpPr>
      <dsp:spPr>
        <a:xfrm>
          <a:off x="2235175" y="3616832"/>
          <a:ext cx="1828353" cy="116100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9BCAE2-8CDF-244A-AD17-77C28F254A8A}">
      <dsp:nvSpPr>
        <dsp:cNvPr id="0" name=""/>
        <dsp:cNvSpPr/>
      </dsp:nvSpPr>
      <dsp:spPr>
        <a:xfrm>
          <a:off x="2438325" y="3809825"/>
          <a:ext cx="1828353" cy="116100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Two minute quick write.</a:t>
          </a:r>
          <a:endParaRPr lang="en-US" sz="2000" kern="1200" dirty="0"/>
        </a:p>
      </dsp:txBody>
      <dsp:txXfrm>
        <a:off x="2438325" y="3809825"/>
        <a:ext cx="1828353" cy="116100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83014C-E9D0-3141-9B66-3AAA1413C170}">
      <dsp:nvSpPr>
        <dsp:cNvPr id="0" name=""/>
        <dsp:cNvSpPr/>
      </dsp:nvSpPr>
      <dsp:spPr>
        <a:xfrm>
          <a:off x="4131194" y="1100541"/>
          <a:ext cx="847411" cy="91440"/>
        </a:xfrm>
        <a:custGeom>
          <a:avLst/>
          <a:gdLst/>
          <a:ahLst/>
          <a:cxnLst/>
          <a:rect l="0" t="0" r="0" b="0"/>
          <a:pathLst>
            <a:path>
              <a:moveTo>
                <a:pt x="0" y="45720"/>
              </a:moveTo>
              <a:lnTo>
                <a:pt x="84741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532949" y="1141871"/>
        <a:ext cx="43900" cy="8780"/>
      </dsp:txXfrm>
    </dsp:sp>
    <dsp:sp modelId="{1BB73768-0117-864A-89CB-265902BA7D71}">
      <dsp:nvSpPr>
        <dsp:cNvPr id="0" name=""/>
        <dsp:cNvSpPr/>
      </dsp:nvSpPr>
      <dsp:spPr>
        <a:xfrm>
          <a:off x="315552" y="1029"/>
          <a:ext cx="3817441" cy="229046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solidFill>
                <a:srgbClr val="000000"/>
              </a:solidFill>
            </a:rPr>
            <a:t>Phase 1: What do we know? What do we want to find out?	</a:t>
          </a:r>
          <a:endParaRPr lang="en-US" sz="3300" kern="1200" dirty="0">
            <a:solidFill>
              <a:srgbClr val="000000"/>
            </a:solidFill>
          </a:endParaRPr>
        </a:p>
      </dsp:txBody>
      <dsp:txXfrm>
        <a:off x="315552" y="1029"/>
        <a:ext cx="3817441" cy="2290464"/>
      </dsp:txXfrm>
    </dsp:sp>
    <dsp:sp modelId="{6087F865-83CD-784B-BAA0-A7C44A166194}">
      <dsp:nvSpPr>
        <dsp:cNvPr id="0" name=""/>
        <dsp:cNvSpPr/>
      </dsp:nvSpPr>
      <dsp:spPr>
        <a:xfrm>
          <a:off x="2224273" y="2289694"/>
          <a:ext cx="4695452" cy="847411"/>
        </a:xfrm>
        <a:custGeom>
          <a:avLst/>
          <a:gdLst/>
          <a:ahLst/>
          <a:cxnLst/>
          <a:rect l="0" t="0" r="0" b="0"/>
          <a:pathLst>
            <a:path>
              <a:moveTo>
                <a:pt x="4695452" y="0"/>
              </a:moveTo>
              <a:lnTo>
                <a:pt x="4695452" y="440805"/>
              </a:lnTo>
              <a:lnTo>
                <a:pt x="0" y="440805"/>
              </a:lnTo>
              <a:lnTo>
                <a:pt x="0" y="84741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452579" y="2709009"/>
        <a:ext cx="238841" cy="8780"/>
      </dsp:txXfrm>
    </dsp:sp>
    <dsp:sp modelId="{FF83BE5A-D608-9543-8950-B7D9DED703CB}">
      <dsp:nvSpPr>
        <dsp:cNvPr id="0" name=""/>
        <dsp:cNvSpPr/>
      </dsp:nvSpPr>
      <dsp:spPr>
        <a:xfrm>
          <a:off x="5011005" y="1029"/>
          <a:ext cx="3817441" cy="229046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solidFill>
                <a:srgbClr val="000000"/>
              </a:solidFill>
            </a:rPr>
            <a:t>Phase 2: Field Work (Research) – Labs, experiments, field trips.</a:t>
          </a:r>
          <a:endParaRPr lang="en-US" sz="3300" kern="1200" dirty="0">
            <a:solidFill>
              <a:srgbClr val="000000"/>
            </a:solidFill>
          </a:endParaRPr>
        </a:p>
      </dsp:txBody>
      <dsp:txXfrm>
        <a:off x="5011005" y="1029"/>
        <a:ext cx="3817441" cy="2290464"/>
      </dsp:txXfrm>
    </dsp:sp>
    <dsp:sp modelId="{11EB5633-E769-144C-A015-49620087FD96}">
      <dsp:nvSpPr>
        <dsp:cNvPr id="0" name=""/>
        <dsp:cNvSpPr/>
      </dsp:nvSpPr>
      <dsp:spPr>
        <a:xfrm>
          <a:off x="315552" y="3169505"/>
          <a:ext cx="3817441" cy="229046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solidFill>
                <a:srgbClr val="000000"/>
              </a:solidFill>
            </a:rPr>
            <a:t>Phase 3: Oral Presentations, Display Boards, Digital Media</a:t>
          </a:r>
          <a:endParaRPr lang="en-US" sz="3300" kern="1200" dirty="0">
            <a:solidFill>
              <a:srgbClr val="000000"/>
            </a:solidFill>
          </a:endParaRPr>
        </a:p>
      </dsp:txBody>
      <dsp:txXfrm>
        <a:off x="315552" y="3169505"/>
        <a:ext cx="3817441" cy="229046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383EE-754F-7E42-90FA-3F37B795FB9E}" type="datetimeFigureOut">
              <a:rPr lang="en-US" smtClean="0"/>
              <a:pPr/>
              <a:t>6/25/12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99D72-FD13-CC42-8C06-F5C4FFA640E9}"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2819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www.grantwiggins.org/documents/mtuniontalk.pdf</a:t>
            </a:r>
            <a:endParaRPr lang="en-US" dirty="0" smtClean="0"/>
          </a:p>
          <a:p>
            <a:endParaRPr lang="en-US" dirty="0" smtClean="0"/>
          </a:p>
          <a:p>
            <a:r>
              <a:rPr lang="en-US" dirty="0" smtClean="0"/>
              <a:t>Understanding</a:t>
            </a:r>
            <a:r>
              <a:rPr lang="en-US" baseline="0" dirty="0" smtClean="0"/>
              <a:t> by Design</a:t>
            </a:r>
            <a:endParaRPr lang="en-US" dirty="0" smtClean="0"/>
          </a:p>
          <a:p>
            <a:endParaRPr lang="en-US" dirty="0" smtClean="0"/>
          </a:p>
          <a:p>
            <a:r>
              <a:rPr lang="en-US" dirty="0" smtClean="0"/>
              <a:t>Rigor</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3886200"/>
            <a:ext cx="5029200" cy="1974850"/>
          </a:xfrm>
        </p:spPr>
        <p:txBody>
          <a:bodyPr/>
          <a:lstStyle/>
          <a:p>
            <a:r>
              <a:rPr lang="en-US"/>
              <a:t>In the busy schedule of the school day, there is often little time for reflection. Yet, reflection is a very important part of the learning process.</a:t>
            </a:r>
          </a:p>
          <a:p>
            <a:endParaRPr lang="en-US" sz="600"/>
          </a:p>
          <a:p>
            <a:r>
              <a:rPr lang="en-US"/>
              <a:t>How do we expect our students to be able to synthesize their new knowledge if they are not given time to reflect upon what they have discovered?</a:t>
            </a:r>
          </a:p>
          <a:p>
            <a:endParaRPr lang="en-US" sz="600"/>
          </a:p>
          <a:p>
            <a:r>
              <a:rPr lang="en-US"/>
              <a:t>Too often, we teachers do not allow ourselves the time to reflect, as well.</a:t>
            </a:r>
          </a:p>
          <a:p>
            <a:endParaRPr lang="en-US" sz="600"/>
          </a:p>
          <a:p>
            <a:r>
              <a:rPr lang="en-US"/>
              <a:t>Set a time that is designated for reflection upon the daily activities. Allow for individual reflection, such as journaling, as well as group reflection and discussion.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3886200"/>
            <a:ext cx="5029200" cy="533400"/>
          </a:xfrm>
        </p:spPr>
        <p:txBody>
          <a:bodyPr/>
          <a:lstStyle/>
          <a:p>
            <a:r>
              <a:rPr lang="en-US"/>
              <a:t>Now that you’ve been introduced to Project-Based Learning, do these activities to build on your understanding.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Mandy</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CBE21166-F988-41C9-8A26-CAA01C40B994}"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Mandy</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CBE21166-F988-41C9-8A26-CAA01C40B994}"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Mandy</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CBE21166-F988-41C9-8A26-CAA01C40B994}"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Introduction</a:t>
            </a:r>
            <a:r>
              <a:rPr lang="en-US" baseline="0" dirty="0" smtClean="0"/>
              <a:t> to Project Based Learning</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FIRST then GREEN box</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watching note</a:t>
            </a:r>
            <a:r>
              <a:rPr lang="en-US" baseline="0" dirty="0" smtClean="0"/>
              <a:t> take on the circle map evidence of effective learning.</a:t>
            </a:r>
          </a:p>
          <a:p>
            <a:endParaRPr lang="en-US" baseline="0" dirty="0" smtClean="0"/>
          </a:p>
          <a:p>
            <a:r>
              <a:rPr lang="en-US" baseline="0" dirty="0" smtClean="0"/>
              <a:t>Newsome Elementary</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FIRST then GREEN box</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FIRST then GREEN box</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1026"/>
          <p:cNvSpPr>
            <a:spLocks noGrp="1" noRot="1" noChangeAspect="1" noChangeArrowheads="1" noTextEdit="1"/>
          </p:cNvSpPr>
          <p:nvPr>
            <p:ph type="sldImg"/>
          </p:nvPr>
        </p:nvSpPr>
        <p:spPr>
          <a:ln/>
        </p:spPr>
      </p:sp>
      <p:sp>
        <p:nvSpPr>
          <p:cNvPr id="34819" name="Rectangle 1027"/>
          <p:cNvSpPr>
            <a:spLocks noGrp="1" noChangeArrowheads="1"/>
          </p:cNvSpPr>
          <p:nvPr>
            <p:ph type="body" idx="1"/>
          </p:nvPr>
        </p:nvSpPr>
        <p:spPr>
          <a:xfrm>
            <a:off x="914400" y="3886200"/>
            <a:ext cx="5029200" cy="609600"/>
          </a:xfrm>
        </p:spPr>
        <p:txBody>
          <a:bodyPr/>
          <a:lstStyle/>
          <a:p>
            <a:r>
              <a:rPr lang="en-US"/>
              <a:t>With project-based learning, students work individually and in groups. They are constructors of knowledge. Children become collaborators building understanding.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take on the types of learning that we see.</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take on the types of learning that we see.</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FIRST then GREEN box</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http://rubistar.4teachers.org/</a:t>
            </a:r>
          </a:p>
          <a:p>
            <a:r>
              <a:rPr lang="en-US" dirty="0" smtClean="0"/>
              <a:t>http://pblchecklist.4teachers.org/index.shtml</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Dfiferent</a:t>
            </a:r>
            <a:r>
              <a:rPr lang="en-US" dirty="0" smtClean="0"/>
              <a:t> school</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anotehr</a:t>
            </a:r>
            <a:r>
              <a:rPr lang="en-US" dirty="0" smtClean="0"/>
              <a:t> school project</a:t>
            </a:r>
            <a:endParaRPr lang="en-US" dirty="0"/>
          </a:p>
        </p:txBody>
      </p:sp>
      <p:sp>
        <p:nvSpPr>
          <p:cNvPr id="4" name="Slide Number Placeholder 3"/>
          <p:cNvSpPr>
            <a:spLocks noGrp="1"/>
          </p:cNvSpPr>
          <p:nvPr>
            <p:ph type="sldNum" sz="quarter" idx="10"/>
          </p:nvPr>
        </p:nvSpPr>
        <p:spPr/>
        <p:txBody>
          <a:bodyPr/>
          <a:lstStyle/>
          <a:p>
            <a:fld id="{31999D72-FD13-CC42-8C06-F5C4FFA640E9}"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914400" y="3886200"/>
            <a:ext cx="5029200" cy="4724400"/>
          </a:xfrm>
        </p:spPr>
        <p:txBody>
          <a:bodyPr/>
          <a:lstStyle/>
          <a:p>
            <a:r>
              <a:rPr lang="en-US" sz="1000">
                <a:solidFill>
                  <a:srgbClr val="000000"/>
                </a:solidFill>
              </a:rPr>
              <a:t>As educators, we need to address the content standards that are required for our students. We must always keep in mind these standards when designing a lesson.</a:t>
            </a:r>
          </a:p>
          <a:p>
            <a:endParaRPr lang="en-US" sz="600">
              <a:solidFill>
                <a:srgbClr val="000000"/>
              </a:solidFill>
            </a:endParaRPr>
          </a:p>
          <a:p>
            <a:r>
              <a:rPr lang="en-US" sz="1000">
                <a:solidFill>
                  <a:srgbClr val="000000"/>
                </a:solidFill>
              </a:rPr>
              <a:t>We must ask ourselves what types of activities support the standards because the content standards provide the foundation of knowledge to build upon.</a:t>
            </a:r>
          </a:p>
          <a:p>
            <a:endParaRPr lang="en-US" sz="600">
              <a:solidFill>
                <a:srgbClr val="000000"/>
              </a:solidFill>
            </a:endParaRPr>
          </a:p>
          <a:p>
            <a:r>
              <a:rPr lang="en-US" sz="1000">
                <a:solidFill>
                  <a:srgbClr val="000000"/>
                </a:solidFill>
              </a:rPr>
              <a:t>Too often in the past, the lesson was direct instruction with the teacher delivering the content via lecture. With project-based learning the inquiry process lends itself to collaborative projects.</a:t>
            </a:r>
            <a:r>
              <a:rPr lang="en-US">
                <a:solidFill>
                  <a:srgbClr val="000000"/>
                </a:solidFill>
              </a:rPr>
              <a:t> </a:t>
            </a:r>
          </a:p>
          <a:p>
            <a:endParaRPr lang="en-US" sz="600">
              <a:solidFill>
                <a:srgbClr val="000000"/>
              </a:solidFill>
            </a:endParaRPr>
          </a:p>
          <a:p>
            <a:r>
              <a:rPr lang="en-US" sz="1000">
                <a:solidFill>
                  <a:srgbClr val="000000"/>
                </a:solidFill>
              </a:rPr>
              <a:t>With project-based learning the teacher or the students pose a guiding question:</a:t>
            </a:r>
          </a:p>
          <a:p>
            <a:pPr marL="228600" lvl="1">
              <a:buSzPct val="75000"/>
              <a:buFont typeface="Wingdings" pitchFamily="-1" charset="2"/>
              <a:buChar char="q"/>
            </a:pPr>
            <a:r>
              <a:rPr lang="en-US" sz="1000">
                <a:solidFill>
                  <a:srgbClr val="000000"/>
                </a:solidFill>
              </a:rPr>
              <a:t> What happens at night?</a:t>
            </a:r>
          </a:p>
          <a:p>
            <a:pPr marL="228600" lvl="1">
              <a:buSzPct val="75000"/>
              <a:buFont typeface="Wingdings" pitchFamily="-1" charset="2"/>
              <a:buChar char="q"/>
            </a:pPr>
            <a:r>
              <a:rPr lang="en-US" sz="1000">
                <a:solidFill>
                  <a:srgbClr val="000000"/>
                </a:solidFill>
              </a:rPr>
              <a:t> What do nocturnal animals do while we’re sleeping?</a:t>
            </a:r>
          </a:p>
          <a:p>
            <a:pPr marL="228600" lvl="1">
              <a:buSzPct val="75000"/>
              <a:buFont typeface="Wingdings" pitchFamily="-1" charset="2"/>
              <a:buChar char="q"/>
            </a:pPr>
            <a:r>
              <a:rPr lang="en-US" sz="1000">
                <a:solidFill>
                  <a:srgbClr val="000000"/>
                </a:solidFill>
              </a:rPr>
              <a:t> What is cystic fibrosis and how is it caused? [This was a question asked by second graders who had a classmate born with cystic fibrosis.]</a:t>
            </a:r>
          </a:p>
          <a:p>
            <a:pPr marL="228600" lvl="1">
              <a:buSzPct val="75000"/>
              <a:buFont typeface="Wingdings" pitchFamily="-1" charset="2"/>
              <a:buChar char="q"/>
            </a:pPr>
            <a:r>
              <a:rPr lang="en-US" sz="1000">
                <a:solidFill>
                  <a:srgbClr val="000000"/>
                </a:solidFill>
              </a:rPr>
              <a:t> What would happen if our class formed a business with a real product and started selling stock?</a:t>
            </a:r>
          </a:p>
          <a:p>
            <a:pPr marL="228600" lvl="1">
              <a:buSzPct val="75000"/>
              <a:buFont typeface="Wingdings" pitchFamily="-1" charset="2"/>
              <a:buChar char="q"/>
            </a:pPr>
            <a:r>
              <a:rPr lang="en-US" sz="1000">
                <a:solidFill>
                  <a:srgbClr val="000000"/>
                </a:solidFill>
              </a:rPr>
              <a:t> What does a high school look like in the year 2050? [This was a question posed by Eeva Reeder to her high school geometry students.]</a:t>
            </a:r>
          </a:p>
          <a:p>
            <a:endParaRPr lang="en-US" sz="600">
              <a:solidFill>
                <a:srgbClr val="000000"/>
              </a:solidFill>
            </a:endParaRPr>
          </a:p>
          <a:p>
            <a:r>
              <a:rPr lang="en-US" sz="1000">
                <a:solidFill>
                  <a:srgbClr val="000000"/>
                </a:solidFill>
              </a:rPr>
              <a:t>Field trips, experiments, model building, posters, and the creation of multimedia presentations are all viable activities within project-based learning.</a:t>
            </a:r>
          </a:p>
          <a:p>
            <a:endParaRPr lang="en-US" sz="600">
              <a:solidFill>
                <a:srgbClr val="000000"/>
              </a:solidFill>
            </a:endParaRPr>
          </a:p>
          <a:p>
            <a:r>
              <a:rPr lang="en-US" sz="1000">
                <a:solidFill>
                  <a:srgbClr val="000000"/>
                </a:solidFill>
              </a:rPr>
              <a:t>By creating bridges between subjects, students view knowledge holistically, rather than looking at isolated facts.</a:t>
            </a:r>
          </a:p>
          <a:p>
            <a:endParaRPr lang="en-US" sz="600">
              <a:solidFill>
                <a:srgbClr val="000000"/>
              </a:solidFill>
            </a:endParaRPr>
          </a:p>
          <a:p>
            <a:r>
              <a:rPr lang="en-US" sz="1000">
                <a:solidFill>
                  <a:srgbClr val="000000"/>
                </a:solidFill>
              </a:rPr>
              <a:t>Project-based learning promotes understanding, which is true knowledge.  Students explore, make judgments, interpret, and synthesize information in meaningful ways.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3886200"/>
            <a:ext cx="5029200" cy="4343400"/>
          </a:xfrm>
        </p:spPr>
        <p:txBody>
          <a:bodyPr/>
          <a:lstStyle/>
          <a:p>
            <a:r>
              <a:rPr lang="en-US">
                <a:solidFill>
                  <a:srgbClr val="000000"/>
                </a:solidFill>
              </a:rPr>
              <a:t>Project-based learning, as with all lessons, requires much preparation and planning.</a:t>
            </a:r>
          </a:p>
          <a:p>
            <a:endParaRPr lang="en-US" sz="600">
              <a:solidFill>
                <a:srgbClr val="000000"/>
              </a:solidFill>
            </a:endParaRPr>
          </a:p>
          <a:p>
            <a:r>
              <a:rPr lang="en-US">
                <a:solidFill>
                  <a:srgbClr val="000000"/>
                </a:solidFill>
              </a:rPr>
              <a:t>When designing the project and the student question that will launch the project, it is essential that you have in mind exactly which content standards will be addressed.</a:t>
            </a:r>
          </a:p>
          <a:p>
            <a:endParaRPr lang="en-US" sz="600">
              <a:solidFill>
                <a:srgbClr val="000000"/>
              </a:solidFill>
            </a:endParaRPr>
          </a:p>
          <a:p>
            <a:r>
              <a:rPr lang="en-US">
                <a:solidFill>
                  <a:srgbClr val="000000"/>
                </a:solidFill>
              </a:rPr>
              <a:t>Once these standards are in mind, then devise a plan that will integrate as many subjects as possible and appropriate into the project. Have in mind what materials and resources will be accessible to the students to assist them.</a:t>
            </a:r>
          </a:p>
          <a:p>
            <a:endParaRPr lang="en-US" sz="600">
              <a:solidFill>
                <a:srgbClr val="000000"/>
              </a:solidFill>
            </a:endParaRPr>
          </a:p>
          <a:p>
            <a:r>
              <a:rPr lang="en-US">
                <a:solidFill>
                  <a:srgbClr val="000000"/>
                </a:solidFill>
              </a:rPr>
              <a:t>Next, what time allotment will be given to the project? Will this project be conducted during the entire school day or during dedicated blocks of time? How many days will be devoted to the project?</a:t>
            </a:r>
          </a:p>
          <a:p>
            <a:endParaRPr lang="en-US" sz="600">
              <a:solidFill>
                <a:srgbClr val="000000"/>
              </a:solidFill>
            </a:endParaRPr>
          </a:p>
          <a:p>
            <a:r>
              <a:rPr lang="en-US">
                <a:solidFill>
                  <a:srgbClr val="000000"/>
                </a:solidFill>
              </a:rPr>
              <a:t>Students will need to be given direction for managing their time, a definite life skill.</a:t>
            </a:r>
          </a:p>
          <a:p>
            <a:endParaRPr lang="en-US" sz="600">
              <a:solidFill>
                <a:srgbClr val="000000"/>
              </a:solidFill>
            </a:endParaRPr>
          </a:p>
          <a:p>
            <a:r>
              <a:rPr lang="en-US">
                <a:solidFill>
                  <a:srgbClr val="000000"/>
                </a:solidFill>
              </a:rPr>
              <a:t>Finally, have a means for assessing your students’ completion of the project. Did the students master the content? Were they able to apply their new knowledge and skills? </a:t>
            </a:r>
          </a:p>
          <a:p>
            <a:endParaRPr lang="en-US" sz="600">
              <a:solidFill>
                <a:srgbClr val="000000"/>
              </a:solidFill>
            </a:endParaRPr>
          </a:p>
          <a:p>
            <a:r>
              <a:rPr lang="en-US">
                <a:solidFill>
                  <a:srgbClr val="000000"/>
                </a:solidFill>
              </a:rPr>
              <a:t>The question that launches your project-based learning lesson must be one that engages the students. It will pose a problem or a situation that the students can tackle knowing that there is no ONE answer or solution.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14400" y="3886200"/>
            <a:ext cx="5029200" cy="2514600"/>
          </a:xfrm>
        </p:spPr>
        <p:txBody>
          <a:bodyPr/>
          <a:lstStyle/>
          <a:p>
            <a:r>
              <a:rPr lang="en-US">
                <a:solidFill>
                  <a:srgbClr val="000000"/>
                </a:solidFill>
              </a:rPr>
              <a:t>The question that launches your project-based learning lesson must be engaging to the students.</a:t>
            </a:r>
          </a:p>
          <a:p>
            <a:endParaRPr lang="en-US" sz="600">
              <a:solidFill>
                <a:srgbClr val="000000"/>
              </a:solidFill>
            </a:endParaRPr>
          </a:p>
          <a:p>
            <a:r>
              <a:rPr lang="en-US">
                <a:solidFill>
                  <a:srgbClr val="000000"/>
                </a:solidFill>
              </a:rPr>
              <a:t>It is greater than the task at hand. It will pose a problem or a situation that the students can tackle knowing that there is no ONE answer or solution.</a:t>
            </a:r>
          </a:p>
          <a:p>
            <a:endParaRPr lang="en-US" sz="600">
              <a:solidFill>
                <a:srgbClr val="000000"/>
              </a:solidFill>
            </a:endParaRPr>
          </a:p>
          <a:p>
            <a:r>
              <a:rPr lang="en-US">
                <a:solidFill>
                  <a:srgbClr val="000000"/>
                </a:solidFill>
              </a:rPr>
              <a:t>Base your question on a situation or topic that is authentic. What is happening in your classroom? In your community?</a:t>
            </a:r>
          </a:p>
          <a:p>
            <a:endParaRPr lang="en-US" sz="600">
              <a:solidFill>
                <a:srgbClr val="000000"/>
              </a:solidFill>
            </a:endParaRPr>
          </a:p>
          <a:p>
            <a:r>
              <a:rPr lang="en-US">
                <a:solidFill>
                  <a:srgbClr val="000000"/>
                </a:solidFill>
              </a:rPr>
              <a:t>Make it a one that students can feel that they are making an impact by answering the question or solving the problem.</a:t>
            </a:r>
          </a:p>
          <a:p>
            <a:endParaRPr lang="en-US" sz="600">
              <a:solidFill>
                <a:srgbClr val="000000"/>
              </a:solidFill>
            </a:endParaRPr>
          </a:p>
          <a:p>
            <a:r>
              <a:rPr lang="en-US">
                <a:solidFill>
                  <a:srgbClr val="000000"/>
                </a:solidFill>
              </a:rPr>
              <a:t>The question should be a “NOW” question -- a question that has meaning for the students in their lives at this moment in time.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3886200"/>
            <a:ext cx="5029200" cy="2895600"/>
          </a:xfrm>
        </p:spPr>
        <p:txBody>
          <a:bodyPr/>
          <a:lstStyle/>
          <a:p>
            <a:r>
              <a:rPr lang="en-US">
                <a:solidFill>
                  <a:srgbClr val="000000"/>
                </a:solidFill>
              </a:rPr>
              <a:t>Project-based learning, as with all lessons, requires much preparation and planning.</a:t>
            </a:r>
          </a:p>
          <a:p>
            <a:endParaRPr lang="en-US" sz="600">
              <a:solidFill>
                <a:srgbClr val="000000"/>
              </a:solidFill>
            </a:endParaRPr>
          </a:p>
          <a:p>
            <a:r>
              <a:rPr lang="en-US">
                <a:solidFill>
                  <a:srgbClr val="000000"/>
                </a:solidFill>
              </a:rPr>
              <a:t>When designing the project and the student question that will launch the project, have in mind exactly which content standards will be addressed through your inquiry and project development.</a:t>
            </a:r>
          </a:p>
          <a:p>
            <a:endParaRPr lang="en-US" sz="600">
              <a:solidFill>
                <a:srgbClr val="000000"/>
              </a:solidFill>
            </a:endParaRPr>
          </a:p>
          <a:p>
            <a:r>
              <a:rPr lang="en-US">
                <a:solidFill>
                  <a:srgbClr val="000000"/>
                </a:solidFill>
              </a:rPr>
              <a:t>Students feel ownership of the project when they have an active role in the decision making for the activities.</a:t>
            </a:r>
          </a:p>
          <a:p>
            <a:endParaRPr lang="en-US" sz="600">
              <a:solidFill>
                <a:srgbClr val="000000"/>
              </a:solidFill>
            </a:endParaRPr>
          </a:p>
          <a:p>
            <a:r>
              <a:rPr lang="en-US">
                <a:solidFill>
                  <a:srgbClr val="000000"/>
                </a:solidFill>
              </a:rPr>
              <a:t>Devise a plan that will integrate as many subjects as possible and appropriate into the project. Have in mind what materials and resources will be accessible to the students to assist them.</a:t>
            </a:r>
          </a:p>
          <a:p>
            <a:endParaRPr lang="en-US" sz="600">
              <a:solidFill>
                <a:srgbClr val="000000"/>
              </a:solidFill>
            </a:endParaRPr>
          </a:p>
          <a:p>
            <a:r>
              <a:rPr lang="en-US">
                <a:solidFill>
                  <a:srgbClr val="000000"/>
                </a:solidFill>
              </a:rPr>
              <a:t>For a sample of concept mapping software, visit the Inspiration Web site at www.inspiration.com.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3886200"/>
            <a:ext cx="5029200" cy="1752600"/>
          </a:xfrm>
        </p:spPr>
        <p:txBody>
          <a:bodyPr/>
          <a:lstStyle/>
          <a:p>
            <a:r>
              <a:rPr lang="en-US">
                <a:solidFill>
                  <a:srgbClr val="000000"/>
                </a:solidFill>
              </a:rPr>
              <a:t>What time allotment will be given to the project? Will this project be conducted during the entire school day or during dedicated blocks of time? How many days will be devoted to the project?</a:t>
            </a:r>
          </a:p>
          <a:p>
            <a:endParaRPr lang="en-US" sz="600">
              <a:solidFill>
                <a:srgbClr val="000000"/>
              </a:solidFill>
            </a:endParaRPr>
          </a:p>
          <a:p>
            <a:r>
              <a:rPr lang="en-US">
                <a:solidFill>
                  <a:srgbClr val="000000"/>
                </a:solidFill>
              </a:rPr>
              <a:t>Give students direction for managing their time. Teach them how to schedule their tasks. Remind them of the timeline. Help them to set deadlines.</a:t>
            </a:r>
          </a:p>
          <a:p>
            <a:endParaRPr lang="en-US" sz="600">
              <a:solidFill>
                <a:srgbClr val="000000"/>
              </a:solidFill>
            </a:endParaRPr>
          </a:p>
          <a:p>
            <a:r>
              <a:rPr lang="en-US">
                <a:solidFill>
                  <a:srgbClr val="000000"/>
                </a:solidFill>
              </a:rPr>
              <a:t>The “big question” acts as the catalyst. Initiate projects that will let all students meet with success. Allow students to go in new directions, but guide them. Help them stay on course: the path to knowledge.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14400" y="3886200"/>
            <a:ext cx="5029200" cy="2819400"/>
          </a:xfrm>
        </p:spPr>
        <p:txBody>
          <a:bodyPr/>
          <a:lstStyle/>
          <a:p>
            <a:r>
              <a:rPr lang="en-US">
                <a:solidFill>
                  <a:srgbClr val="000000"/>
                </a:solidFill>
              </a:rPr>
              <a:t>Teach the students how to work collaboratively. Designate fluid roles for group members. Have students chose their primary roles but assume responsibility and inter-activity for all group roles. Provide resources. Provide guidance.</a:t>
            </a:r>
          </a:p>
          <a:p>
            <a:endParaRPr lang="en-US" sz="600">
              <a:solidFill>
                <a:srgbClr val="000000"/>
              </a:solidFill>
            </a:endParaRPr>
          </a:p>
          <a:p>
            <a:r>
              <a:rPr lang="en-US">
                <a:solidFill>
                  <a:srgbClr val="000000"/>
                </a:solidFill>
              </a:rPr>
              <a:t>Create team rubrics:</a:t>
            </a:r>
          </a:p>
          <a:p>
            <a:pPr marL="228600" lvl="1"/>
            <a:r>
              <a:rPr lang="en-US" sz="1100">
                <a:solidFill>
                  <a:srgbClr val="000000"/>
                </a:solidFill>
              </a:rPr>
              <a:t>Team rubrics state the expectations of each team member. Watch the group dynamics. How well are the members participating? How engaged are they in the process?</a:t>
            </a:r>
          </a:p>
          <a:p>
            <a:endParaRPr lang="en-US" sz="600">
              <a:solidFill>
                <a:srgbClr val="000000"/>
              </a:solidFill>
            </a:endParaRPr>
          </a:p>
          <a:p>
            <a:r>
              <a:rPr lang="en-US">
                <a:solidFill>
                  <a:srgbClr val="000000"/>
                </a:solidFill>
              </a:rPr>
              <a:t>Create project rubrics:</a:t>
            </a:r>
          </a:p>
          <a:p>
            <a:pPr marL="228600" lvl="1"/>
            <a:r>
              <a:rPr lang="en-US" sz="1100">
                <a:solidFill>
                  <a:srgbClr val="000000"/>
                </a:solidFill>
              </a:rPr>
              <a:t>What is required for project completion? What is the final product: a word-processed document? A multimedia presentation? An oral report? A poster? A combination of products? What does a good report/multimedia presentation/poster/product look like? Make the requirements clear to the students so that all can meet with success.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914400" y="3886200"/>
            <a:ext cx="5029200" cy="4191000"/>
          </a:xfrm>
        </p:spPr>
        <p:txBody>
          <a:bodyPr/>
          <a:lstStyle/>
          <a:p>
            <a:r>
              <a:rPr lang="en-US">
                <a:solidFill>
                  <a:srgbClr val="000000"/>
                </a:solidFill>
              </a:rPr>
              <a:t>The scoring of traditional testing, such as true-false or multiple choice, is much easier and less time consuming than the scoring of authentic assessment.</a:t>
            </a:r>
          </a:p>
          <a:p>
            <a:endParaRPr lang="en-US" sz="600">
              <a:solidFill>
                <a:srgbClr val="000000"/>
              </a:solidFill>
            </a:endParaRPr>
          </a:p>
          <a:p>
            <a:r>
              <a:rPr lang="en-US">
                <a:solidFill>
                  <a:srgbClr val="000000"/>
                </a:solidFill>
              </a:rPr>
              <a:t>These tests only show the estimated knowledge of the student once you factor in the element of the student’s guessing at answers.</a:t>
            </a:r>
          </a:p>
          <a:p>
            <a:endParaRPr lang="en-US" sz="600">
              <a:solidFill>
                <a:srgbClr val="000000"/>
              </a:solidFill>
            </a:endParaRPr>
          </a:p>
          <a:p>
            <a:r>
              <a:rPr lang="en-US">
                <a:solidFill>
                  <a:srgbClr val="000000"/>
                </a:solidFill>
              </a:rPr>
              <a:t>Types of authentic assessment are:</a:t>
            </a:r>
          </a:p>
          <a:p>
            <a:pPr marL="228600" lvl="1"/>
            <a:r>
              <a:rPr lang="en-US" sz="1100">
                <a:solidFill>
                  <a:srgbClr val="000000"/>
                </a:solidFill>
              </a:rPr>
              <a:t>Constructed-response items: a student has to state the answer to a problem. These tests often can allow more than one answer letting all students have a chance to demonstrate their new knowledge.</a:t>
            </a:r>
          </a:p>
          <a:p>
            <a:pPr marL="228600" lvl="1"/>
            <a:endParaRPr lang="en-US" sz="400">
              <a:solidFill>
                <a:srgbClr val="000000"/>
              </a:solidFill>
            </a:endParaRPr>
          </a:p>
          <a:p>
            <a:pPr marL="228600" lvl="1"/>
            <a:r>
              <a:rPr lang="en-US" sz="1100">
                <a:solidFill>
                  <a:srgbClr val="000000"/>
                </a:solidFill>
              </a:rPr>
              <a:t>Essays: students are asked to analyze and synthesize their new knowledge and then write about it.</a:t>
            </a:r>
          </a:p>
          <a:p>
            <a:pPr marL="228600" lvl="1"/>
            <a:endParaRPr lang="en-US" sz="400">
              <a:solidFill>
                <a:srgbClr val="000000"/>
              </a:solidFill>
            </a:endParaRPr>
          </a:p>
          <a:p>
            <a:pPr marL="228600" lvl="1"/>
            <a:r>
              <a:rPr lang="en-US" sz="1100">
                <a:solidFill>
                  <a:srgbClr val="000000"/>
                </a:solidFill>
              </a:rPr>
              <a:t>Performance tasks: students are asked to perform a task that will demonstrate the application of the new knowledge.</a:t>
            </a:r>
          </a:p>
          <a:p>
            <a:pPr marL="228600" lvl="1"/>
            <a:endParaRPr lang="en-US" sz="400">
              <a:solidFill>
                <a:srgbClr val="000000"/>
              </a:solidFill>
            </a:endParaRPr>
          </a:p>
          <a:p>
            <a:pPr marL="228600" lvl="1"/>
            <a:r>
              <a:rPr lang="en-US" sz="1100">
                <a:solidFill>
                  <a:srgbClr val="000000"/>
                </a:solidFill>
              </a:rPr>
              <a:t>Exhibitions and demonstrations: these projects can be done individually or within a group and demonstrate the application of the new knowledge.</a:t>
            </a:r>
          </a:p>
          <a:p>
            <a:pPr marL="228600" lvl="1"/>
            <a:endParaRPr lang="en-US" sz="400">
              <a:solidFill>
                <a:srgbClr val="000000"/>
              </a:solidFill>
            </a:endParaRPr>
          </a:p>
          <a:p>
            <a:pPr marL="228600" lvl="1"/>
            <a:r>
              <a:rPr lang="en-US" sz="1100">
                <a:solidFill>
                  <a:srgbClr val="000000"/>
                </a:solidFill>
              </a:rPr>
              <a:t>Portfolios: students keep a collection of work that best demonstrates the understanding and application of the new knowledge.</a:t>
            </a:r>
          </a:p>
          <a:p>
            <a:pPr marL="228600" lvl="1"/>
            <a:endParaRPr lang="en-US" sz="400">
              <a:solidFill>
                <a:srgbClr val="000000"/>
              </a:solidFill>
            </a:endParaRPr>
          </a:p>
          <a:p>
            <a:pPr marL="228600" lvl="1"/>
            <a:r>
              <a:rPr lang="en-US" sz="1100">
                <a:solidFill>
                  <a:srgbClr val="000000"/>
                </a:solidFill>
              </a:rPr>
              <a:t>Classroom presentations and oral discussion: students can orally demonstrate the application of the new knowledge.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B886A6-0B82-3946-A44F-118FF3EAD0F5}" type="datetimeFigureOut">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3840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886A6-0B82-3946-A44F-118FF3EAD0F5}" type="datetimeFigureOut">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9552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886A6-0B82-3946-A44F-118FF3EAD0F5}" type="datetimeFigureOut">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7619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43000" y="304800"/>
            <a:ext cx="7793038"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0" y="1524000"/>
            <a:ext cx="3962400" cy="222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524000"/>
            <a:ext cx="3962400" cy="2227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0" y="3903663"/>
            <a:ext cx="3962400"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03663"/>
            <a:ext cx="3962400"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886A6-0B82-3946-A44F-118FF3EAD0F5}" type="datetimeFigureOut">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8067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B886A6-0B82-3946-A44F-118FF3EAD0F5}" type="datetimeFigureOut">
              <a:rPr lang="en-US" smtClean="0"/>
              <a:pPr/>
              <a:t>6/25/12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897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B886A6-0B82-3946-A44F-118FF3EAD0F5}" type="datetimeFigureOut">
              <a:rPr lang="en-US" smtClean="0"/>
              <a:pPr/>
              <a:t>6/25/12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1799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B886A6-0B82-3946-A44F-118FF3EAD0F5}" type="datetimeFigureOut">
              <a:rPr lang="en-US" smtClean="0"/>
              <a:pPr/>
              <a:t>6/25/12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014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B886A6-0B82-3946-A44F-118FF3EAD0F5}" type="datetimeFigureOut">
              <a:rPr lang="en-US" smtClean="0"/>
              <a:pPr/>
              <a:t>6/25/12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2809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886A6-0B82-3946-A44F-118FF3EAD0F5}" type="datetimeFigureOut">
              <a:rPr lang="en-US" smtClean="0"/>
              <a:pPr/>
              <a:t>6/25/12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8274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886A6-0B82-3946-A44F-118FF3EAD0F5}" type="datetimeFigureOut">
              <a:rPr lang="en-US" smtClean="0"/>
              <a:pPr/>
              <a:t>6/25/12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630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886A6-0B82-3946-A44F-118FF3EAD0F5}" type="datetimeFigureOut">
              <a:rPr lang="en-US" smtClean="0"/>
              <a:pPr/>
              <a:t>6/25/12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962949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886A6-0B82-3946-A44F-118FF3EAD0F5}" type="datetimeFigureOut">
              <a:rPr lang="en-US" smtClean="0"/>
              <a:pPr/>
              <a:t>6/25/12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CAF55-7CE6-014C-A7FF-B4DA8906A6B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5119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gonzales@psusd.us" TargetMode="External"/><Relationship Id="rId4" Type="http://schemas.openxmlformats.org/officeDocument/2006/relationships/hyperlink" Target="mailto:eantuna@psusd.us" TargetMode="Externa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hyperlink" Target="http://www.online-stopwatch.com/" TargetMode="External"/><Relationship Id="rId8" Type="http://schemas.openxmlformats.org/officeDocument/2006/relationships/image" Target="../media/image18.gif"/><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9.png"/><Relationship Id="rId1" Type="http://schemas.openxmlformats.org/officeDocument/2006/relationships/video" Target="file://localhost/Users/eantuna/Music/iTunes/iTunes%20Media/iTunes%20U/Project-Based%20Learning/An%20Introduction%20to%20Project%20Learning.mp4" TargetMode="Externa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hyperlink" Target="http://www.online-stopwatch.com/" TargetMode="External"/><Relationship Id="rId9" Type="http://schemas.openxmlformats.org/officeDocument/2006/relationships/image" Target="../media/image18.gif"/><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0.png"/><Relationship Id="rId1" Type="http://schemas.openxmlformats.org/officeDocument/2006/relationships/video" Target="file://localhost/Users/eantuna/Desktop/From%20Worms%20to%20Wall%20Street_%20Newsome%20Park%20Elementary%20School.mp4" TargetMode="Externa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6.png"/><Relationship Id="rId1" Type="http://schemas.openxmlformats.org/officeDocument/2006/relationships/video" Target="file://localhost/Users/eantuna/Dropbox/PBL/Applying-Math-Skills-to-a-Real-World-Problem%5Bwww.savevid.com%5D.3gp" TargetMode="Externa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video" Target="file://localhost/Users/eantuna/Music/iTunes/iTunes%20Media/iTunes%20U/Project-Based%20Learning/Project-Based%20Learning_%20Success%20Start%20to%20Finish.m4v" TargetMode="External"/><Relationship Id="rId2" Type="http://schemas.openxmlformats.org/officeDocument/2006/relationships/slideLayout" Target="../slideLayouts/slideLayout6.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31.png"/><Relationship Id="rId1" Type="http://schemas.openxmlformats.org/officeDocument/2006/relationships/video" Target="file://localhost/Users/eantuna/Music/iTunes/iTunes%20Media/iTunes%20U/Project-Based%20Learning/Out%20of%20This%20World_%20Redwood%20Middle%20School.mp4" TargetMode="External"/><Relationship Id="rId2"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video" Target="file://localhost/Users/eantuna/Music/iTunes/iTunes%20Media/iTunes%20U/Project-Based%20Learning/Ohayo,%20Portland_%20Portland%20Public%20Schools.mp4" TargetMode="External"/><Relationship Id="rId2" Type="http://schemas.openxmlformats.org/officeDocument/2006/relationships/slideLayout" Target="../slideLayouts/slideLayout6.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3.png"/><Relationship Id="rId1" Type="http://schemas.openxmlformats.org/officeDocument/2006/relationships/video" Target="file://localhost/Users/eantuna/Music/iTunes/iTunes%20Media/iTunes%20U/Project-Based%20Learning/Anatomy%20of%20a%20Project_%20_Give%20Me%20Shelter_.mp4" TargetMode="Externa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llsuccess.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349" y="485546"/>
            <a:ext cx="8467005" cy="1470025"/>
          </a:xfrm>
        </p:spPr>
        <p:txBody>
          <a:bodyPr>
            <a:normAutofit fontScale="90000"/>
          </a:bodyPr>
          <a:lstStyle/>
          <a:p>
            <a:r>
              <a:rPr lang="en-US" sz="6778" dirty="0" smtClean="0"/>
              <a:t>Project Based Learning</a:t>
            </a:r>
            <a:r>
              <a:rPr lang="en-US" dirty="0" smtClean="0"/>
              <a:t/>
            </a:r>
            <a:br>
              <a:rPr lang="en-US" dirty="0" smtClean="0"/>
            </a:br>
            <a:r>
              <a:rPr lang="en-US" sz="9200" dirty="0" smtClean="0">
                <a:latin typeface="Princetown LET"/>
                <a:cs typeface="Princetown LET"/>
              </a:rPr>
              <a:t>101</a:t>
            </a:r>
            <a:endParaRPr lang="en-US" sz="9200" dirty="0">
              <a:latin typeface="Princetown LET"/>
              <a:cs typeface="Princetown LET"/>
            </a:endParaRPr>
          </a:p>
        </p:txBody>
      </p:sp>
      <p:sp>
        <p:nvSpPr>
          <p:cNvPr id="3" name="Subtitle 2"/>
          <p:cNvSpPr>
            <a:spLocks noGrp="1"/>
          </p:cNvSpPr>
          <p:nvPr>
            <p:ph type="subTitle" idx="1"/>
          </p:nvPr>
        </p:nvSpPr>
        <p:spPr>
          <a:xfrm>
            <a:off x="1365250" y="5007893"/>
            <a:ext cx="6400800" cy="1634768"/>
          </a:xfrm>
        </p:spPr>
        <p:txBody>
          <a:bodyPr>
            <a:normAutofit fontScale="77500" lnSpcReduction="20000"/>
          </a:bodyPr>
          <a:lstStyle/>
          <a:p>
            <a:r>
              <a:rPr lang="en-US" dirty="0" smtClean="0"/>
              <a:t>Mandy Gonzales</a:t>
            </a:r>
          </a:p>
          <a:p>
            <a:r>
              <a:rPr lang="en-US" dirty="0" smtClean="0">
                <a:hlinkClick r:id="rId3"/>
              </a:rPr>
              <a:t>mgonzales@psusd.us</a:t>
            </a:r>
            <a:endParaRPr lang="en-US" dirty="0" smtClean="0"/>
          </a:p>
          <a:p>
            <a:r>
              <a:rPr lang="en-US" dirty="0" smtClean="0"/>
              <a:t>Eric Antuna</a:t>
            </a:r>
          </a:p>
          <a:p>
            <a:r>
              <a:rPr lang="en-US" dirty="0" smtClean="0">
                <a:hlinkClick r:id="rId4"/>
              </a:rPr>
              <a:t>eantuna@psusd.us</a:t>
            </a:r>
            <a:endParaRPr lang="en-US" dirty="0" smtClean="0"/>
          </a:p>
          <a:p>
            <a:endParaRPr lang="en-US" dirty="0"/>
          </a:p>
        </p:txBody>
      </p:sp>
      <p:pic>
        <p:nvPicPr>
          <p:cNvPr id="4" name="Picture 3"/>
          <p:cNvPicPr>
            <a:picLocks noChangeAspect="1"/>
          </p:cNvPicPr>
          <p:nvPr/>
        </p:nvPicPr>
        <p:blipFill>
          <a:blip r:embed="rId5"/>
          <a:stretch>
            <a:fillRect/>
          </a:stretch>
        </p:blipFill>
        <p:spPr>
          <a:xfrm>
            <a:off x="1047750" y="2485055"/>
            <a:ext cx="3517900" cy="2311400"/>
          </a:xfrm>
          <a:prstGeom prst="rect">
            <a:avLst/>
          </a:prstGeom>
        </p:spPr>
      </p:pic>
      <p:pic>
        <p:nvPicPr>
          <p:cNvPr id="5" name="Picture 4"/>
          <p:cNvPicPr>
            <a:picLocks noChangeAspect="1"/>
          </p:cNvPicPr>
          <p:nvPr/>
        </p:nvPicPr>
        <p:blipFill>
          <a:blip r:embed="rId6"/>
          <a:stretch>
            <a:fillRect/>
          </a:stretch>
        </p:blipFill>
        <p:spPr>
          <a:xfrm>
            <a:off x="4992538" y="2561255"/>
            <a:ext cx="3632200" cy="22352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76119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05200" y="457200"/>
            <a:ext cx="2133600" cy="609600"/>
          </a:xfrm>
        </p:spPr>
        <p:txBody>
          <a:bodyPr>
            <a:normAutofit fontScale="90000"/>
          </a:bodyPr>
          <a:lstStyle/>
          <a:p>
            <a:r>
              <a:rPr lang="en-US"/>
              <a:t>Schedule</a:t>
            </a:r>
            <a:endParaRPr lang="en-US">
              <a:solidFill>
                <a:srgbClr val="000000"/>
              </a:solidFill>
              <a:latin typeface="Times" pitchFamily="-1" charset="0"/>
            </a:endParaRPr>
          </a:p>
        </p:txBody>
      </p:sp>
      <p:sp>
        <p:nvSpPr>
          <p:cNvPr id="19459" name="Rectangle 3"/>
          <p:cNvSpPr>
            <a:spLocks noGrp="1" noChangeArrowheads="1"/>
          </p:cNvSpPr>
          <p:nvPr>
            <p:ph type="body" idx="1"/>
          </p:nvPr>
        </p:nvSpPr>
        <p:spPr>
          <a:xfrm>
            <a:off x="914400" y="1981200"/>
            <a:ext cx="7315200" cy="2743200"/>
          </a:xfrm>
        </p:spPr>
        <p:txBody>
          <a:bodyPr/>
          <a:lstStyle/>
          <a:p>
            <a:r>
              <a:rPr lang="en-US"/>
              <a:t>Teacher and students design a timeline for project components.</a:t>
            </a:r>
            <a:endParaRPr lang="en-US" sz="2400"/>
          </a:p>
          <a:p>
            <a:pPr>
              <a:buFont typeface="Wingdings" pitchFamily="-1" charset="2"/>
              <a:buNone/>
            </a:pPr>
            <a:endParaRPr lang="en-US" sz="1200"/>
          </a:p>
          <a:p>
            <a:r>
              <a:rPr lang="en-US"/>
              <a:t>Set benchmarks.</a:t>
            </a:r>
            <a:endParaRPr lang="en-US" sz="2400"/>
          </a:p>
          <a:p>
            <a:pPr>
              <a:buFont typeface="Wingdings" pitchFamily="-1" charset="2"/>
              <a:buNone/>
            </a:pPr>
            <a:endParaRPr lang="en-US" sz="1200"/>
          </a:p>
          <a:p>
            <a:r>
              <a:rPr lang="en-US"/>
              <a:t>Keep it simple and age-appropriate.</a:t>
            </a:r>
            <a:endParaRPr lang="en-US" sz="240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606800" y="457200"/>
            <a:ext cx="1930400" cy="609600"/>
          </a:xfrm>
        </p:spPr>
        <p:txBody>
          <a:bodyPr>
            <a:normAutofit fontScale="90000"/>
          </a:bodyPr>
          <a:lstStyle/>
          <a:p>
            <a:r>
              <a:rPr lang="en-US"/>
              <a:t>Monitor</a:t>
            </a:r>
            <a:endParaRPr lang="en-US">
              <a:solidFill>
                <a:srgbClr val="000000"/>
              </a:solidFill>
              <a:latin typeface="Times" pitchFamily="-1" charset="0"/>
            </a:endParaRPr>
          </a:p>
        </p:txBody>
      </p:sp>
      <p:sp>
        <p:nvSpPr>
          <p:cNvPr id="21507" name="Rectangle 3"/>
          <p:cNvSpPr>
            <a:spLocks noGrp="1" noChangeArrowheads="1"/>
          </p:cNvSpPr>
          <p:nvPr>
            <p:ph type="body" idx="1"/>
          </p:nvPr>
        </p:nvSpPr>
        <p:spPr>
          <a:xfrm>
            <a:off x="2263775" y="2336800"/>
            <a:ext cx="4614863" cy="2182813"/>
          </a:xfrm>
        </p:spPr>
        <p:txBody>
          <a:bodyPr>
            <a:normAutofit lnSpcReduction="10000"/>
          </a:bodyPr>
          <a:lstStyle/>
          <a:p>
            <a:r>
              <a:rPr lang="en-US"/>
              <a:t>Facilitate the process.</a:t>
            </a:r>
            <a:endParaRPr lang="en-US" sz="2400"/>
          </a:p>
          <a:p>
            <a:pPr>
              <a:buFont typeface="Wingdings" pitchFamily="-1" charset="2"/>
              <a:buNone/>
            </a:pPr>
            <a:endParaRPr lang="en-US" sz="1200"/>
          </a:p>
          <a:p>
            <a:r>
              <a:rPr lang="en-US"/>
              <a:t>Mentor the process</a:t>
            </a:r>
            <a:r>
              <a:rPr lang="en-US" sz="2800"/>
              <a:t>.</a:t>
            </a:r>
            <a:endParaRPr lang="en-US" sz="2400"/>
          </a:p>
          <a:p>
            <a:pPr>
              <a:buFont typeface="Wingdings" pitchFamily="-1" charset="2"/>
              <a:buNone/>
            </a:pPr>
            <a:endParaRPr lang="en-US" sz="1200"/>
          </a:p>
          <a:p>
            <a:r>
              <a:rPr lang="en-US"/>
              <a:t>Utilize rubrics.</a:t>
            </a:r>
            <a:endParaRPr lang="en-US">
              <a:solidFill>
                <a:srgbClr val="000000"/>
              </a:solidFill>
              <a:latin typeface="Times" pitchFamily="-1"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724275" y="457200"/>
            <a:ext cx="1695450" cy="609600"/>
          </a:xfrm>
        </p:spPr>
        <p:txBody>
          <a:bodyPr>
            <a:normAutofit fontScale="90000"/>
          </a:bodyPr>
          <a:lstStyle/>
          <a:p>
            <a:r>
              <a:rPr lang="en-US"/>
              <a:t>Assess</a:t>
            </a:r>
            <a:endParaRPr lang="en-US" b="1">
              <a:solidFill>
                <a:srgbClr val="000000"/>
              </a:solidFill>
              <a:latin typeface="Times" pitchFamily="-1" charset="0"/>
            </a:endParaRPr>
          </a:p>
        </p:txBody>
      </p:sp>
      <p:sp>
        <p:nvSpPr>
          <p:cNvPr id="23555" name="Rectangle 3"/>
          <p:cNvSpPr>
            <a:spLocks noGrp="1" noChangeArrowheads="1"/>
          </p:cNvSpPr>
          <p:nvPr>
            <p:ph type="body" idx="1"/>
          </p:nvPr>
        </p:nvSpPr>
        <p:spPr>
          <a:xfrm>
            <a:off x="1111250" y="1817688"/>
            <a:ext cx="6919913" cy="3222625"/>
          </a:xfrm>
        </p:spPr>
        <p:txBody>
          <a:bodyPr>
            <a:normAutofit lnSpcReduction="10000"/>
          </a:bodyPr>
          <a:lstStyle/>
          <a:p>
            <a:r>
              <a:rPr lang="en-US"/>
              <a:t>Make the assessment authentic.</a:t>
            </a:r>
            <a:endParaRPr lang="en-US" sz="2800"/>
          </a:p>
          <a:p>
            <a:pPr>
              <a:buFont typeface="Wingdings" pitchFamily="-1" charset="2"/>
              <a:buNone/>
            </a:pPr>
            <a:endParaRPr lang="en-US" sz="1000"/>
          </a:p>
          <a:p>
            <a:pPr>
              <a:lnSpc>
                <a:spcPct val="110000"/>
              </a:lnSpc>
            </a:pPr>
            <a:r>
              <a:rPr lang="en-US"/>
              <a:t>Know authentic assessment will require more time and effort from the teacher.</a:t>
            </a:r>
            <a:endParaRPr lang="en-US" sz="2800"/>
          </a:p>
          <a:p>
            <a:pPr>
              <a:buFont typeface="Wingdings" pitchFamily="-1" charset="2"/>
              <a:buNone/>
            </a:pPr>
            <a:endParaRPr lang="en-US" sz="1000"/>
          </a:p>
          <a:p>
            <a:r>
              <a:rPr lang="en-US"/>
              <a:t>Vary the type of assessment used.</a:t>
            </a:r>
            <a:endParaRPr lang="en-US">
              <a:latin typeface="Times" pitchFamily="-1"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98379" y="457200"/>
            <a:ext cx="2529795" cy="609600"/>
          </a:xfrm>
        </p:spPr>
        <p:txBody>
          <a:bodyPr>
            <a:normAutofit fontScale="90000"/>
          </a:bodyPr>
          <a:lstStyle/>
          <a:p>
            <a:r>
              <a:rPr lang="en-US"/>
              <a:t>Evaluate</a:t>
            </a:r>
          </a:p>
        </p:txBody>
      </p:sp>
      <p:sp>
        <p:nvSpPr>
          <p:cNvPr id="26627" name="Rectangle 3"/>
          <p:cNvSpPr>
            <a:spLocks noGrp="1" noChangeArrowheads="1"/>
          </p:cNvSpPr>
          <p:nvPr>
            <p:ph type="body" idx="1"/>
          </p:nvPr>
        </p:nvSpPr>
        <p:spPr>
          <a:xfrm>
            <a:off x="1295400" y="1609725"/>
            <a:ext cx="6553200" cy="4410075"/>
          </a:xfrm>
        </p:spPr>
        <p:txBody>
          <a:bodyPr>
            <a:normAutofit lnSpcReduction="10000"/>
          </a:bodyPr>
          <a:lstStyle/>
          <a:p>
            <a:r>
              <a:rPr lang="en-US"/>
              <a:t>Take time to reflect individually and as a group.</a:t>
            </a:r>
            <a:endParaRPr lang="en-US" sz="2800"/>
          </a:p>
          <a:p>
            <a:pPr>
              <a:lnSpc>
                <a:spcPct val="90000"/>
              </a:lnSpc>
              <a:buFont typeface="Wingdings" pitchFamily="-1" charset="2"/>
              <a:buNone/>
            </a:pPr>
            <a:endParaRPr lang="en-US" sz="1000"/>
          </a:p>
          <a:p>
            <a:pPr>
              <a:lnSpc>
                <a:spcPct val="90000"/>
              </a:lnSpc>
            </a:pPr>
            <a:r>
              <a:rPr lang="en-US"/>
              <a:t>Share feelings and experiences.</a:t>
            </a:r>
            <a:endParaRPr lang="en-US" sz="2800"/>
          </a:p>
          <a:p>
            <a:pPr>
              <a:lnSpc>
                <a:spcPct val="90000"/>
              </a:lnSpc>
              <a:buFont typeface="Wingdings" pitchFamily="-1" charset="2"/>
              <a:buNone/>
            </a:pPr>
            <a:endParaRPr lang="en-US" sz="1000"/>
          </a:p>
          <a:p>
            <a:pPr>
              <a:lnSpc>
                <a:spcPct val="90000"/>
              </a:lnSpc>
            </a:pPr>
            <a:r>
              <a:rPr lang="en-US"/>
              <a:t>Discuss what worked well.</a:t>
            </a:r>
            <a:endParaRPr lang="en-US" sz="2800"/>
          </a:p>
          <a:p>
            <a:pPr>
              <a:lnSpc>
                <a:spcPct val="90000"/>
              </a:lnSpc>
              <a:buFont typeface="Wingdings" pitchFamily="-1" charset="2"/>
              <a:buNone/>
            </a:pPr>
            <a:endParaRPr lang="en-US" sz="1000"/>
          </a:p>
          <a:p>
            <a:pPr>
              <a:lnSpc>
                <a:spcPct val="90000"/>
              </a:lnSpc>
            </a:pPr>
            <a:r>
              <a:rPr lang="en-US"/>
              <a:t>Discuss what needs change.</a:t>
            </a:r>
            <a:endParaRPr lang="en-US" sz="2800"/>
          </a:p>
          <a:p>
            <a:pPr>
              <a:lnSpc>
                <a:spcPct val="90000"/>
              </a:lnSpc>
              <a:buFont typeface="Wingdings" pitchFamily="-1" charset="2"/>
              <a:buNone/>
            </a:pPr>
            <a:endParaRPr lang="en-US" sz="1000"/>
          </a:p>
          <a:p>
            <a:r>
              <a:rPr lang="en-US"/>
              <a:t>Share ideas that will lead to new inquiries, thus new projects.</a:t>
            </a:r>
            <a:endParaRPr lang="en-US" sz="280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57550" y="457200"/>
            <a:ext cx="2628900" cy="609600"/>
          </a:xfrm>
        </p:spPr>
        <p:txBody>
          <a:bodyPr>
            <a:normAutofit fontScale="90000"/>
          </a:bodyPr>
          <a:lstStyle/>
          <a:p>
            <a:r>
              <a:rPr lang="en-US"/>
              <a:t>Let’s Begin</a:t>
            </a:r>
            <a:endParaRPr lang="en-US">
              <a:solidFill>
                <a:srgbClr val="000000"/>
              </a:solidFill>
              <a:latin typeface="Times" pitchFamily="-1" charset="0"/>
            </a:endParaRPr>
          </a:p>
        </p:txBody>
      </p:sp>
      <p:grpSp>
        <p:nvGrpSpPr>
          <p:cNvPr id="2" name="Group 22"/>
          <p:cNvGrpSpPr>
            <a:grpSpLocks/>
          </p:cNvGrpSpPr>
          <p:nvPr/>
        </p:nvGrpSpPr>
        <p:grpSpPr bwMode="auto">
          <a:xfrm>
            <a:off x="723900" y="1600200"/>
            <a:ext cx="7696200" cy="4724400"/>
            <a:chOff x="624" y="1152"/>
            <a:chExt cx="4848" cy="2976"/>
          </a:xfrm>
        </p:grpSpPr>
        <p:pic>
          <p:nvPicPr>
            <p:cNvPr id="25617" name="Picture 17"/>
            <p:cNvPicPr>
              <a:picLocks noChangeAspect="1" noChangeArrowheads="1"/>
            </p:cNvPicPr>
            <p:nvPr/>
          </p:nvPicPr>
          <p:blipFill>
            <a:blip r:embed="rId3"/>
            <a:srcRect/>
            <a:stretch>
              <a:fillRect/>
            </a:stretch>
          </p:blipFill>
          <p:spPr bwMode="auto">
            <a:xfrm>
              <a:off x="624" y="1152"/>
              <a:ext cx="4848" cy="2976"/>
            </a:xfrm>
            <a:prstGeom prst="rect">
              <a:avLst/>
            </a:prstGeom>
            <a:noFill/>
          </p:spPr>
        </p:pic>
        <p:pic>
          <p:nvPicPr>
            <p:cNvPr id="25605" name="Picture 5"/>
            <p:cNvPicPr>
              <a:picLocks noChangeAspect="1" noChangeArrowheads="1"/>
            </p:cNvPicPr>
            <p:nvPr/>
          </p:nvPicPr>
          <p:blipFill>
            <a:blip r:embed="rId4"/>
            <a:srcRect/>
            <a:stretch>
              <a:fillRect/>
            </a:stretch>
          </p:blipFill>
          <p:spPr bwMode="auto">
            <a:xfrm>
              <a:off x="1008" y="2951"/>
              <a:ext cx="1200" cy="889"/>
            </a:xfrm>
            <a:prstGeom prst="rect">
              <a:avLst/>
            </a:prstGeom>
            <a:noFill/>
          </p:spPr>
        </p:pic>
        <p:pic>
          <p:nvPicPr>
            <p:cNvPr id="25608" name="Picture 8"/>
            <p:cNvPicPr>
              <a:picLocks noChangeAspect="1" noChangeArrowheads="1"/>
            </p:cNvPicPr>
            <p:nvPr/>
          </p:nvPicPr>
          <p:blipFill>
            <a:blip r:embed="rId5"/>
            <a:srcRect/>
            <a:stretch>
              <a:fillRect/>
            </a:stretch>
          </p:blipFill>
          <p:spPr bwMode="auto">
            <a:xfrm>
              <a:off x="2064" y="1344"/>
              <a:ext cx="1280" cy="960"/>
            </a:xfrm>
            <a:prstGeom prst="rect">
              <a:avLst/>
            </a:prstGeom>
            <a:noFill/>
          </p:spPr>
        </p:pic>
        <p:pic>
          <p:nvPicPr>
            <p:cNvPr id="25604" name="Picture 4"/>
            <p:cNvPicPr>
              <a:picLocks noChangeAspect="1" noChangeArrowheads="1"/>
            </p:cNvPicPr>
            <p:nvPr/>
          </p:nvPicPr>
          <p:blipFill>
            <a:blip r:embed="rId6"/>
            <a:srcRect/>
            <a:stretch>
              <a:fillRect/>
            </a:stretch>
          </p:blipFill>
          <p:spPr bwMode="auto">
            <a:xfrm>
              <a:off x="3984" y="2880"/>
              <a:ext cx="1152" cy="907"/>
            </a:xfrm>
            <a:prstGeom prst="rect">
              <a:avLst/>
            </a:prstGeom>
            <a:noFill/>
          </p:spPr>
        </p:pic>
        <p:pic>
          <p:nvPicPr>
            <p:cNvPr id="25616" name="Picture 16"/>
            <p:cNvPicPr>
              <a:picLocks noChangeAspect="1" noChangeArrowheads="1"/>
            </p:cNvPicPr>
            <p:nvPr/>
          </p:nvPicPr>
          <p:blipFill>
            <a:blip r:embed="rId7"/>
            <a:srcRect/>
            <a:stretch>
              <a:fillRect/>
            </a:stretch>
          </p:blipFill>
          <p:spPr bwMode="auto">
            <a:xfrm>
              <a:off x="3915" y="1522"/>
              <a:ext cx="1125" cy="734"/>
            </a:xfrm>
            <a:prstGeom prst="rect">
              <a:avLst/>
            </a:prstGeom>
            <a:noFill/>
          </p:spPr>
        </p:pic>
        <p:pic>
          <p:nvPicPr>
            <p:cNvPr id="25606" name="Picture 6"/>
            <p:cNvPicPr>
              <a:picLocks noChangeAspect="1" noChangeArrowheads="1"/>
            </p:cNvPicPr>
            <p:nvPr/>
          </p:nvPicPr>
          <p:blipFill>
            <a:blip r:embed="rId8"/>
            <a:srcRect/>
            <a:stretch>
              <a:fillRect/>
            </a:stretch>
          </p:blipFill>
          <p:spPr bwMode="auto">
            <a:xfrm>
              <a:off x="2368" y="3120"/>
              <a:ext cx="1232" cy="832"/>
            </a:xfrm>
            <a:prstGeom prst="rect">
              <a:avLst/>
            </a:prstGeom>
            <a:noFill/>
          </p:spPr>
        </p:pic>
        <p:sp>
          <p:nvSpPr>
            <p:cNvPr id="25618" name="Text Box 18"/>
            <p:cNvSpPr txBox="1">
              <a:spLocks noChangeArrowheads="1"/>
            </p:cNvSpPr>
            <p:nvPr/>
          </p:nvSpPr>
          <p:spPr bwMode="auto">
            <a:xfrm>
              <a:off x="960" y="1436"/>
              <a:ext cx="1008" cy="596"/>
            </a:xfrm>
            <a:prstGeom prst="rect">
              <a:avLst/>
            </a:prstGeom>
            <a:solidFill>
              <a:srgbClr val="FFFF66"/>
            </a:solidFill>
            <a:ln w="9525">
              <a:noFill/>
              <a:miter lim="800000"/>
              <a:headEnd/>
              <a:tailEnd/>
            </a:ln>
            <a:effectLst/>
          </p:spPr>
          <p:txBody>
            <a:bodyPr>
              <a:prstTxWarp prst="textNoShape">
                <a:avLst/>
              </a:prstTxWarp>
              <a:spAutoFit/>
            </a:bodyPr>
            <a:lstStyle/>
            <a:p>
              <a:pPr algn="ctr">
                <a:spcBef>
                  <a:spcPct val="50000"/>
                </a:spcBef>
              </a:pPr>
              <a:r>
                <a:rPr lang="en-US" sz="2800">
                  <a:solidFill>
                    <a:srgbClr val="800000"/>
                  </a:solidFill>
                  <a:latin typeface="Lucida Handwriting" pitchFamily="-1" charset="0"/>
                </a:rPr>
                <a:t>Think BIG!</a:t>
              </a:r>
              <a:endParaRPr lang="en-US">
                <a:solidFill>
                  <a:srgbClr val="800000"/>
                </a:solidFill>
              </a:endParaRPr>
            </a:p>
          </p:txBody>
        </p:sp>
        <p:sp>
          <p:nvSpPr>
            <p:cNvPr id="25621" name="Text Box 21"/>
            <p:cNvSpPr txBox="1">
              <a:spLocks noChangeArrowheads="1"/>
            </p:cNvSpPr>
            <p:nvPr/>
          </p:nvSpPr>
          <p:spPr bwMode="auto">
            <a:xfrm>
              <a:off x="2032" y="2304"/>
              <a:ext cx="864" cy="750"/>
            </a:xfrm>
            <a:prstGeom prst="rect">
              <a:avLst/>
            </a:prstGeom>
            <a:solidFill>
              <a:srgbClr val="FFFF66"/>
            </a:solidFill>
            <a:ln w="9525">
              <a:noFill/>
              <a:miter lim="800000"/>
              <a:headEnd/>
              <a:tailEnd/>
            </a:ln>
            <a:effectLst/>
          </p:spPr>
          <p:txBody>
            <a:bodyPr>
              <a:prstTxWarp prst="textNoShape">
                <a:avLst/>
              </a:prstTxWarp>
              <a:spAutoFit/>
            </a:bodyPr>
            <a:lstStyle/>
            <a:p>
              <a:pPr algn="ctr">
                <a:spcBef>
                  <a:spcPct val="50000"/>
                </a:spcBef>
              </a:pPr>
              <a:r>
                <a:rPr lang="en-US" sz="1800">
                  <a:latin typeface="Lucida Handwriting" pitchFamily="-1" charset="0"/>
                </a:rPr>
                <a:t>The </a:t>
              </a:r>
              <a:r>
                <a:rPr lang="en-US" sz="1800">
                  <a:solidFill>
                    <a:srgbClr val="800000"/>
                  </a:solidFill>
                  <a:latin typeface="Lucida Handwriting" pitchFamily="-1" charset="0"/>
                </a:rPr>
                <a:t>Question </a:t>
              </a:r>
              <a:r>
                <a:rPr lang="en-US" sz="1800">
                  <a:latin typeface="Lucida Handwriting" pitchFamily="-1" charset="0"/>
                </a:rPr>
                <a:t>is the </a:t>
              </a:r>
              <a:r>
                <a:rPr lang="en-US" sz="1800">
                  <a:solidFill>
                    <a:srgbClr val="800000"/>
                  </a:solidFill>
                  <a:latin typeface="Lucida Handwriting" pitchFamily="-1" charset="0"/>
                </a:rPr>
                <a:t>Answer!</a:t>
              </a:r>
              <a:endParaRPr lang="en-US" sz="1800"/>
            </a:p>
          </p:txBody>
        </p:sp>
        <p:sp>
          <p:nvSpPr>
            <p:cNvPr id="25619" name="Text Box 19"/>
            <p:cNvSpPr txBox="1">
              <a:spLocks noChangeArrowheads="1"/>
            </p:cNvSpPr>
            <p:nvPr/>
          </p:nvSpPr>
          <p:spPr bwMode="auto">
            <a:xfrm>
              <a:off x="4176" y="2225"/>
              <a:ext cx="960" cy="577"/>
            </a:xfrm>
            <a:prstGeom prst="rect">
              <a:avLst/>
            </a:prstGeom>
            <a:solidFill>
              <a:srgbClr val="FFFF66"/>
            </a:solidFill>
            <a:ln w="9525">
              <a:noFill/>
              <a:miter lim="800000"/>
              <a:headEnd/>
              <a:tailEnd/>
            </a:ln>
            <a:effectLst/>
          </p:spPr>
          <p:txBody>
            <a:bodyPr>
              <a:prstTxWarp prst="textNoShape">
                <a:avLst/>
              </a:prstTxWarp>
              <a:spAutoFit/>
            </a:bodyPr>
            <a:lstStyle/>
            <a:p>
              <a:pPr algn="ctr">
                <a:spcBef>
                  <a:spcPct val="50000"/>
                </a:spcBef>
              </a:pPr>
              <a:r>
                <a:rPr lang="en-US" sz="1800">
                  <a:latin typeface="Lucida Handwriting" pitchFamily="-1" charset="0"/>
                </a:rPr>
                <a:t>What is the Question?</a:t>
              </a:r>
              <a:endParaRPr lang="en-US" sz="1800"/>
            </a:p>
          </p:txBody>
        </p:sp>
        <p:pic>
          <p:nvPicPr>
            <p:cNvPr id="25607" name="Picture 7"/>
            <p:cNvPicPr>
              <a:picLocks noChangeAspect="1" noChangeArrowheads="1"/>
            </p:cNvPicPr>
            <p:nvPr/>
          </p:nvPicPr>
          <p:blipFill>
            <a:blip r:embed="rId9"/>
            <a:srcRect/>
            <a:stretch>
              <a:fillRect/>
            </a:stretch>
          </p:blipFill>
          <p:spPr bwMode="auto">
            <a:xfrm>
              <a:off x="912" y="2144"/>
              <a:ext cx="1184" cy="784"/>
            </a:xfrm>
            <a:prstGeom prst="rect">
              <a:avLst/>
            </a:prstGeom>
            <a:noFill/>
          </p:spPr>
        </p:pic>
        <p:pic>
          <p:nvPicPr>
            <p:cNvPr id="25611" name="Picture 11"/>
            <p:cNvPicPr>
              <a:picLocks noChangeAspect="1" noChangeArrowheads="1"/>
            </p:cNvPicPr>
            <p:nvPr/>
          </p:nvPicPr>
          <p:blipFill>
            <a:blip r:embed="rId10"/>
            <a:srcRect/>
            <a:stretch>
              <a:fillRect/>
            </a:stretch>
          </p:blipFill>
          <p:spPr bwMode="auto">
            <a:xfrm>
              <a:off x="2896" y="2208"/>
              <a:ext cx="1280" cy="960"/>
            </a:xfrm>
            <a:prstGeom prst="rect">
              <a:avLst/>
            </a:prstGeom>
            <a:noFill/>
          </p:spPr>
        </p:pic>
      </p:gr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ectangle 13"/>
          <p:cNvSpPr/>
          <p:nvPr/>
        </p:nvSpPr>
        <p:spPr>
          <a:xfrm>
            <a:off x="6629400" y="1981200"/>
            <a:ext cx="2209800" cy="3200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grpSp>
        <p:nvGrpSpPr>
          <p:cNvPr id="2" name="Group 10"/>
          <p:cNvGrpSpPr/>
          <p:nvPr/>
        </p:nvGrpSpPr>
        <p:grpSpPr>
          <a:xfrm rot="5400000">
            <a:off x="1206500" y="1079500"/>
            <a:ext cx="3200400" cy="4394200"/>
            <a:chOff x="1282700" y="1714500"/>
            <a:chExt cx="3238500" cy="4229100"/>
          </a:xfrm>
        </p:grpSpPr>
        <p:sp>
          <p:nvSpPr>
            <p:cNvPr id="5" name="Rectangle 4"/>
            <p:cNvSpPr/>
            <p:nvPr/>
          </p:nvSpPr>
          <p:spPr>
            <a:xfrm>
              <a:off x="1282700" y="1714500"/>
              <a:ext cx="3238500" cy="42291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5" idx="3"/>
              <a:endCxn id="5" idx="1"/>
            </p:cNvCxnSpPr>
            <p:nvPr/>
          </p:nvCxnSpPr>
          <p:spPr>
            <a:xfrm flipH="1">
              <a:off x="1282700" y="3829050"/>
              <a:ext cx="323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16"/>
          <p:cNvGrpSpPr/>
          <p:nvPr/>
        </p:nvGrpSpPr>
        <p:grpSpPr>
          <a:xfrm rot="5400000">
            <a:off x="1536700" y="1460501"/>
            <a:ext cx="3200400" cy="4394200"/>
            <a:chOff x="1514021" y="1543380"/>
            <a:chExt cx="3238500" cy="4229100"/>
          </a:xfrm>
        </p:grpSpPr>
        <p:sp>
          <p:nvSpPr>
            <p:cNvPr id="18" name="Rectangle 17"/>
            <p:cNvSpPr/>
            <p:nvPr/>
          </p:nvSpPr>
          <p:spPr>
            <a:xfrm>
              <a:off x="1514021" y="1543380"/>
              <a:ext cx="3238500" cy="42291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8" idx="3"/>
              <a:endCxn id="18" idx="1"/>
            </p:cNvCxnSpPr>
            <p:nvPr/>
          </p:nvCxnSpPr>
          <p:spPr>
            <a:xfrm flipH="1">
              <a:off x="1514021" y="3657930"/>
              <a:ext cx="323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ight Arrow 25"/>
          <p:cNvSpPr/>
          <p:nvPr/>
        </p:nvSpPr>
        <p:spPr bwMode="auto">
          <a:xfrm>
            <a:off x="5842002" y="3429000"/>
            <a:ext cx="533400" cy="304800"/>
          </a:xfrm>
          <a:prstGeom prst="rightArrow">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vert="horz" wrap="square" lIns="91435" tIns="45718" rIns="91435" bIns="45718" numCol="1" rtlCol="0" anchor="t" anchorCtr="0" compatLnSpc="1">
            <a:prstTxWarp prst="textNoShape">
              <a:avLst/>
            </a:prstTxWarp>
          </a:bodyPr>
          <a:lstStyle/>
          <a:p>
            <a:pPr algn="ctr" defTabSz="914353"/>
            <a:endParaRPr lang="en-US" b="1" dirty="0" smtClean="0">
              <a:latin typeface="Arial" charset="0"/>
            </a:endParaRPr>
          </a:p>
        </p:txBody>
      </p:sp>
      <p:sp>
        <p:nvSpPr>
          <p:cNvPr id="28" name="Text Box 4"/>
          <p:cNvSpPr txBox="1">
            <a:spLocks noChangeArrowheads="1"/>
          </p:cNvSpPr>
          <p:nvPr/>
        </p:nvSpPr>
        <p:spPr bwMode="auto">
          <a:xfrm>
            <a:off x="-1498600" y="2860577"/>
            <a:ext cx="8610600" cy="568423"/>
          </a:xfrm>
          <a:prstGeom prst="rect">
            <a:avLst/>
          </a:prstGeom>
          <a:noFill/>
          <a:ln w="50800">
            <a:noFill/>
            <a:miter lim="800000"/>
            <a:headEnd/>
            <a:tailEnd/>
          </a:ln>
        </p:spPr>
        <p:txBody>
          <a:bodyPr wrap="square" lIns="91435" tIns="45718" rIns="91435" bIns="45718">
            <a:spAutoFit/>
          </a:bodyPr>
          <a:lstStyle/>
          <a:p>
            <a:pPr algn="ctr" eaLnBrk="0" hangingPunct="0"/>
            <a:r>
              <a:rPr lang="en-GB" sz="3100" b="1" dirty="0" smtClean="0">
                <a:solidFill>
                  <a:srgbClr val="C00000"/>
                </a:solidFill>
              </a:rPr>
              <a:t>Let’s Make a Book!</a:t>
            </a:r>
            <a:endParaRPr lang="en-GB" sz="3100" b="1" dirty="0">
              <a:solidFill>
                <a:srgbClr val="C00000"/>
              </a:solidFill>
            </a:endParaRPr>
          </a:p>
        </p:txBody>
      </p:sp>
      <p:grpSp>
        <p:nvGrpSpPr>
          <p:cNvPr id="12" name="Group 16"/>
          <p:cNvGrpSpPr/>
          <p:nvPr/>
        </p:nvGrpSpPr>
        <p:grpSpPr>
          <a:xfrm rot="5400000">
            <a:off x="1888090" y="1824572"/>
            <a:ext cx="3200400" cy="4394200"/>
            <a:chOff x="1239861" y="1706350"/>
            <a:chExt cx="3238500" cy="4229100"/>
          </a:xfrm>
        </p:grpSpPr>
        <p:sp>
          <p:nvSpPr>
            <p:cNvPr id="13" name="Rectangle 12"/>
            <p:cNvSpPr/>
            <p:nvPr/>
          </p:nvSpPr>
          <p:spPr>
            <a:xfrm>
              <a:off x="1239861" y="1706350"/>
              <a:ext cx="3238500" cy="42291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3" idx="3"/>
              <a:endCxn id="13" idx="1"/>
            </p:cNvCxnSpPr>
            <p:nvPr/>
          </p:nvCxnSpPr>
          <p:spPr>
            <a:xfrm rot="16200000" flipV="1">
              <a:off x="2859111" y="2201650"/>
              <a:ext cx="0" cy="3238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normAutofit fontScale="90000"/>
          </a:bodyPr>
          <a:lstStyle/>
          <a:p>
            <a:r>
              <a:rPr lang="en-US" dirty="0"/>
              <a:t>Now we need to make a book to organize our information!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4330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9"/>
          <p:cNvGrpSpPr/>
          <p:nvPr/>
        </p:nvGrpSpPr>
        <p:grpSpPr>
          <a:xfrm>
            <a:off x="685800" y="1371600"/>
            <a:ext cx="4394200" cy="3200400"/>
            <a:chOff x="4191000" y="2667000"/>
            <a:chExt cx="4394200" cy="3200400"/>
          </a:xfrm>
        </p:grpSpPr>
        <p:sp>
          <p:nvSpPr>
            <p:cNvPr id="17" name="Rectangle 16"/>
            <p:cNvSpPr/>
            <p:nvPr/>
          </p:nvSpPr>
          <p:spPr>
            <a:xfrm rot="5400000">
              <a:off x="4787900" y="2070100"/>
              <a:ext cx="3200400" cy="4394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7" idx="3"/>
              <a:endCxn id="17" idx="1"/>
            </p:cNvCxnSpPr>
            <p:nvPr/>
          </p:nvCxnSpPr>
          <p:spPr>
            <a:xfrm rot="5400000" flipH="1">
              <a:off x="6205220" y="2849880"/>
              <a:ext cx="3657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a:off x="6217920" y="5669280"/>
              <a:ext cx="3657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rot="5400000">
            <a:off x="1739894" y="1299626"/>
            <a:ext cx="3200400" cy="4394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5400000" flipH="1">
            <a:off x="3157214" y="2079406"/>
            <a:ext cx="3657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a:off x="3157214" y="4914046"/>
            <a:ext cx="3657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19"/>
          <p:cNvGrpSpPr/>
          <p:nvPr/>
        </p:nvGrpSpPr>
        <p:grpSpPr>
          <a:xfrm>
            <a:off x="4250267" y="3130966"/>
            <a:ext cx="4394200" cy="3200400"/>
            <a:chOff x="4495794" y="3039526"/>
            <a:chExt cx="4394200" cy="3200400"/>
          </a:xfrm>
        </p:grpSpPr>
        <p:sp>
          <p:nvSpPr>
            <p:cNvPr id="11" name="Rectangle 10"/>
            <p:cNvSpPr/>
            <p:nvPr/>
          </p:nvSpPr>
          <p:spPr>
            <a:xfrm rot="5400000">
              <a:off x="5092694" y="2442626"/>
              <a:ext cx="3200400" cy="43942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16200000" flipV="1">
              <a:off x="5593737" y="4666581"/>
              <a:ext cx="2198316" cy="15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3610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8"/>
          <p:cNvGrpSpPr/>
          <p:nvPr/>
        </p:nvGrpSpPr>
        <p:grpSpPr>
          <a:xfrm>
            <a:off x="2819400" y="1676400"/>
            <a:ext cx="3402810" cy="4267200"/>
            <a:chOff x="3200400" y="1752600"/>
            <a:chExt cx="3098010" cy="3860866"/>
          </a:xfrm>
        </p:grpSpPr>
        <p:grpSp>
          <p:nvGrpSpPr>
            <p:cNvPr id="3" name="Group 15"/>
            <p:cNvGrpSpPr/>
            <p:nvPr/>
          </p:nvGrpSpPr>
          <p:grpSpPr>
            <a:xfrm>
              <a:off x="3200400" y="1752600"/>
              <a:ext cx="3098010" cy="3860866"/>
              <a:chOff x="4012410" y="2006534"/>
              <a:chExt cx="2362200" cy="3200400"/>
            </a:xfrm>
          </p:grpSpPr>
          <p:sp>
            <p:nvSpPr>
              <p:cNvPr id="11" name="Rectangle 10"/>
              <p:cNvSpPr/>
              <p:nvPr/>
            </p:nvSpPr>
            <p:spPr>
              <a:xfrm rot="643805">
                <a:off x="4164810" y="2006534"/>
                <a:ext cx="2209800" cy="3200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643805">
                <a:off x="4088611" y="2006534"/>
                <a:ext cx="2209800" cy="3200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643805">
                <a:off x="4012410" y="2006534"/>
                <a:ext cx="2209800" cy="32004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rot="697137">
              <a:off x="3618301" y="2252084"/>
              <a:ext cx="2208133" cy="2144214"/>
            </a:xfrm>
            <a:prstGeom prst="rect">
              <a:avLst/>
            </a:prstGeom>
            <a:noFill/>
          </p:spPr>
          <p:txBody>
            <a:bodyPr wrap="square" rtlCol="0">
              <a:spAutoFit/>
            </a:bodyPr>
            <a:lstStyle/>
            <a:p>
              <a:pPr algn="ctr"/>
              <a:r>
                <a:rPr lang="en-US" sz="3700" dirty="0" smtClean="0">
                  <a:latin typeface="Corbel" pitchFamily="34" charset="0"/>
                </a:rPr>
                <a:t>Project Based Learning</a:t>
              </a:r>
            </a:p>
            <a:p>
              <a:pPr algn="ctr"/>
              <a:r>
                <a:rPr lang="en-US" sz="3700" dirty="0" smtClean="0">
                  <a:latin typeface="Princetown LET"/>
                  <a:cs typeface="Princetown LET"/>
                </a:rPr>
                <a:t>101</a:t>
              </a:r>
            </a:p>
          </p:txBody>
        </p:sp>
      </p:grpSp>
      <p:pic>
        <p:nvPicPr>
          <p:cNvPr id="8" name="Picture 7"/>
          <p:cNvPicPr>
            <a:picLocks noChangeAspect="1"/>
          </p:cNvPicPr>
          <p:nvPr/>
        </p:nvPicPr>
        <p:blipFill>
          <a:blip r:embed="rId3"/>
          <a:stretch>
            <a:fillRect/>
          </a:stretch>
        </p:blipFill>
        <p:spPr>
          <a:xfrm rot="5400000">
            <a:off x="6610113" y="4435370"/>
            <a:ext cx="2600801" cy="160049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69740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4932" y="127000"/>
            <a:ext cx="8229600" cy="1143000"/>
          </a:xfrm>
        </p:spPr>
        <p:txBody>
          <a:bodyPr>
            <a:normAutofit/>
          </a:bodyPr>
          <a:lstStyle/>
          <a:p>
            <a:r>
              <a:rPr lang="en-US" sz="3600" dirty="0" smtClean="0"/>
              <a:t>Please open your mini-books to pages 1-2.</a:t>
            </a:r>
            <a:endParaRPr lang="en-US" sz="3600" dirty="0"/>
          </a:p>
        </p:txBody>
      </p:sp>
      <p:grpSp>
        <p:nvGrpSpPr>
          <p:cNvPr id="3" name="Group 16"/>
          <p:cNvGrpSpPr/>
          <p:nvPr/>
        </p:nvGrpSpPr>
        <p:grpSpPr>
          <a:xfrm rot="5400000">
            <a:off x="1904999" y="-296333"/>
            <a:ext cx="5401733" cy="8534400"/>
            <a:chOff x="1514021" y="1543380"/>
            <a:chExt cx="3238500" cy="4229100"/>
          </a:xfrm>
        </p:grpSpPr>
        <p:sp>
          <p:nvSpPr>
            <p:cNvPr id="5" name="Rectangle 4"/>
            <p:cNvSpPr/>
            <p:nvPr/>
          </p:nvSpPr>
          <p:spPr>
            <a:xfrm>
              <a:off x="1514021" y="1543380"/>
              <a:ext cx="3238500" cy="42291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3"/>
              <a:endCxn id="5" idx="1"/>
            </p:cNvCxnSpPr>
            <p:nvPr/>
          </p:nvCxnSpPr>
          <p:spPr>
            <a:xfrm flipH="1">
              <a:off x="1514021" y="3657930"/>
              <a:ext cx="323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1" name="Diagram 10"/>
          <p:cNvGraphicFramePr/>
          <p:nvPr/>
        </p:nvGraphicFramePr>
        <p:xfrm>
          <a:off x="338665" y="1397000"/>
          <a:ext cx="4267200" cy="52021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12" name="Picture 11" descr="clock.gif">
            <a:hlinkClick r:id="rId7"/>
          </p:cNvPr>
          <p:cNvPicPr>
            <a:picLocks noChangeAspect="1"/>
          </p:cNvPicPr>
          <p:nvPr/>
        </p:nvPicPr>
        <p:blipFill>
          <a:blip r:embed="rId8"/>
          <a:stretch>
            <a:fillRect/>
          </a:stretch>
        </p:blipFill>
        <p:spPr>
          <a:xfrm>
            <a:off x="3806021" y="5841040"/>
            <a:ext cx="742976" cy="77708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888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913F1B87-D004-F44A-8371-2BEE51E579B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ADC6F11C-227C-E749-AD20-FCBA501709A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dgm id="{F13FAE97-2D36-5842-8433-51784E7DEB3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904C3BE9-4510-EC44-802D-4E177CC0D62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graphicEl>
                                              <a:dgm id="{9CDF1C3E-D9EF-E241-83E3-83CCFBFD82A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graphicEl>
                                              <a:dgm id="{A1679D12-D66F-DB41-8D53-A0F4150BE18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graphicEl>
                                              <a:dgm id="{05B9BCB0-56C5-CF48-8317-D629760269B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graphicEl>
                                              <a:dgm id="{C004582C-2B97-A24A-AFB5-7B9A2BB48DE2}"/>
                                            </p:graphic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A1E05A78-9814-764D-A974-571AF74A341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graphicEl>
                                              <a:dgm id="{52318B17-F047-4E4F-B396-C2F518BF553B}"/>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graphicEl>
                                              <a:dgm id="{A4F8ADF7-C960-C34B-B012-88C33786D79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3" name="An Introduction to Project Learning.mp4">
            <a:hlinkClick r:id="" action="ppaction://media"/>
          </p:cNvPr>
          <p:cNvPicPr/>
          <p:nvPr>
            <a:videoFile r:link="rId1"/>
          </p:nvPr>
        </p:nvPicPr>
        <p:blipFill>
          <a:blip r:embed="rId4"/>
          <a:stretch>
            <a:fillRect/>
          </a:stretch>
        </p:blipFill>
        <p:spPr>
          <a:xfrm>
            <a:off x="1080503" y="1322848"/>
            <a:ext cx="6975883" cy="523191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starters, let’s make a name tag!</a:t>
            </a:r>
            <a:endParaRPr lang="en-US" dirty="0"/>
          </a:p>
        </p:txBody>
      </p:sp>
      <p:pic>
        <p:nvPicPr>
          <p:cNvPr id="4" name="Picture 3" descr="photo 1.JPG"/>
          <p:cNvPicPr>
            <a:picLocks noChangeAspect="1"/>
          </p:cNvPicPr>
          <p:nvPr/>
        </p:nvPicPr>
        <p:blipFill>
          <a:blip r:embed="rId2"/>
          <a:stretch>
            <a:fillRect/>
          </a:stretch>
        </p:blipFill>
        <p:spPr>
          <a:xfrm>
            <a:off x="1234410" y="1417638"/>
            <a:ext cx="6651377" cy="498853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14292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4932" y="127000"/>
            <a:ext cx="8229600" cy="1143000"/>
          </a:xfrm>
        </p:spPr>
        <p:txBody>
          <a:bodyPr>
            <a:normAutofit/>
          </a:bodyPr>
          <a:lstStyle/>
          <a:p>
            <a:r>
              <a:rPr lang="en-US" sz="3600" dirty="0" smtClean="0"/>
              <a:t>Pages 1-2.</a:t>
            </a:r>
            <a:endParaRPr lang="en-US" sz="3600" dirty="0"/>
          </a:p>
        </p:txBody>
      </p:sp>
      <p:grpSp>
        <p:nvGrpSpPr>
          <p:cNvPr id="3" name="Group 16"/>
          <p:cNvGrpSpPr/>
          <p:nvPr/>
        </p:nvGrpSpPr>
        <p:grpSpPr>
          <a:xfrm rot="5400000">
            <a:off x="1904999" y="-296333"/>
            <a:ext cx="5401733" cy="8534400"/>
            <a:chOff x="1514021" y="1543380"/>
            <a:chExt cx="3238500" cy="4229100"/>
          </a:xfrm>
        </p:grpSpPr>
        <p:sp>
          <p:nvSpPr>
            <p:cNvPr id="5" name="Rectangle 4"/>
            <p:cNvSpPr/>
            <p:nvPr/>
          </p:nvSpPr>
          <p:spPr>
            <a:xfrm>
              <a:off x="1514021" y="1543380"/>
              <a:ext cx="3238500" cy="42291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3"/>
              <a:endCxn id="5" idx="1"/>
            </p:cNvCxnSpPr>
            <p:nvPr/>
          </p:nvCxnSpPr>
          <p:spPr>
            <a:xfrm flipH="1">
              <a:off x="1514021" y="3657930"/>
              <a:ext cx="323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1" name="Diagram 10"/>
          <p:cNvGraphicFramePr/>
          <p:nvPr/>
        </p:nvGraphicFramePr>
        <p:xfrm>
          <a:off x="338665" y="1397000"/>
          <a:ext cx="4267200" cy="520216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7" name="Picture 6" descr="clock.gif">
            <a:hlinkClick r:id="rId8"/>
          </p:cNvPr>
          <p:cNvPicPr>
            <a:picLocks noChangeAspect="1"/>
          </p:cNvPicPr>
          <p:nvPr/>
        </p:nvPicPr>
        <p:blipFill>
          <a:blip r:embed="rId9"/>
          <a:stretch>
            <a:fillRect/>
          </a:stretch>
        </p:blipFill>
        <p:spPr>
          <a:xfrm>
            <a:off x="8130090" y="5822082"/>
            <a:ext cx="742976" cy="77708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888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graphicEl>
                                              <a:dgm id="{52318B17-F047-4E4F-B396-C2F518BF553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A4F8ADF7-C960-C34B-B012-88C33786D79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dgm id="{72B610FF-C6AA-D246-8377-39B054A2406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139BCAE2-8CDF-244A-AD17-77C28F254A8A}"/>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4932" y="127000"/>
            <a:ext cx="8229600" cy="1143000"/>
          </a:xfrm>
        </p:spPr>
        <p:txBody>
          <a:bodyPr>
            <a:normAutofit fontScale="90000"/>
          </a:bodyPr>
          <a:lstStyle/>
          <a:p>
            <a:r>
              <a:rPr lang="en-US" sz="3600" dirty="0" smtClean="0"/>
              <a:t>Page 2: Create a circle map and note take the evidence of effective learning that you see:</a:t>
            </a:r>
            <a:endParaRPr lang="en-US" sz="3600" dirty="0"/>
          </a:p>
        </p:txBody>
      </p:sp>
      <p:grpSp>
        <p:nvGrpSpPr>
          <p:cNvPr id="3" name="Group 16"/>
          <p:cNvGrpSpPr/>
          <p:nvPr/>
        </p:nvGrpSpPr>
        <p:grpSpPr>
          <a:xfrm rot="5400000">
            <a:off x="1904999" y="-296333"/>
            <a:ext cx="5401733" cy="8534400"/>
            <a:chOff x="1514021" y="1543380"/>
            <a:chExt cx="3238500" cy="4229100"/>
          </a:xfrm>
        </p:grpSpPr>
        <p:sp>
          <p:nvSpPr>
            <p:cNvPr id="5" name="Rectangle 4"/>
            <p:cNvSpPr/>
            <p:nvPr/>
          </p:nvSpPr>
          <p:spPr>
            <a:xfrm>
              <a:off x="1514021" y="1543380"/>
              <a:ext cx="3238500" cy="42291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3"/>
              <a:endCxn id="5" idx="1"/>
            </p:cNvCxnSpPr>
            <p:nvPr/>
          </p:nvCxnSpPr>
          <p:spPr>
            <a:xfrm flipH="1">
              <a:off x="1514021" y="3657930"/>
              <a:ext cx="323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Donut 8"/>
          <p:cNvSpPr/>
          <p:nvPr/>
        </p:nvSpPr>
        <p:spPr>
          <a:xfrm>
            <a:off x="4614333" y="1451428"/>
            <a:ext cx="4267200" cy="5147734"/>
          </a:xfrm>
          <a:prstGeom prst="donut">
            <a:avLst>
              <a:gd name="adj" fmla="val 32564"/>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071811" y="3229426"/>
            <a:ext cx="1360714" cy="1631216"/>
          </a:xfrm>
          <a:prstGeom prst="rect">
            <a:avLst/>
          </a:prstGeom>
          <a:noFill/>
        </p:spPr>
        <p:txBody>
          <a:bodyPr wrap="square" rtlCol="0">
            <a:spAutoFit/>
          </a:bodyPr>
          <a:lstStyle/>
          <a:p>
            <a:pPr algn="ctr"/>
            <a:r>
              <a:rPr lang="en-US" sz="2500" dirty="0" smtClean="0"/>
              <a:t>Evidence of Effective Learning</a:t>
            </a:r>
            <a:endParaRPr lang="en-US" sz="2500" dirty="0"/>
          </a:p>
        </p:txBody>
      </p:sp>
      <p:graphicFrame>
        <p:nvGraphicFramePr>
          <p:cNvPr id="12" name="Diagram 11"/>
          <p:cNvGraphicFramePr/>
          <p:nvPr/>
        </p:nvGraphicFramePr>
        <p:xfrm>
          <a:off x="338665" y="1397000"/>
          <a:ext cx="4267200" cy="52021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8884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Worms to Wall Street</a:t>
            </a:r>
            <a:endParaRPr lang="en-US" dirty="0"/>
          </a:p>
        </p:txBody>
      </p:sp>
      <p:pic>
        <p:nvPicPr>
          <p:cNvPr id="4" name="From Worms to Wall Street_ Newsome Park Elementary School.mp4">
            <a:hlinkClick r:id="" action="ppaction://media"/>
          </p:cNvPr>
          <p:cNvPicPr/>
          <p:nvPr>
            <a:videoFile r:link="rId1"/>
          </p:nvPr>
        </p:nvPicPr>
        <p:blipFill>
          <a:blip r:embed="rId4"/>
          <a:stretch>
            <a:fillRect/>
          </a:stretch>
        </p:blipFill>
        <p:spPr>
          <a:xfrm>
            <a:off x="979715" y="1417638"/>
            <a:ext cx="6985000" cy="5238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21286" y="4996891"/>
            <a:ext cx="2159000" cy="1951823"/>
          </a:xfrm>
          <a:prstGeom prst="rect">
            <a:avLst/>
          </a:prstGeom>
        </p:spPr>
      </p:pic>
      <p:sp>
        <p:nvSpPr>
          <p:cNvPr id="2" name="Title 1"/>
          <p:cNvSpPr>
            <a:spLocks noGrp="1"/>
          </p:cNvSpPr>
          <p:nvPr>
            <p:ph type="title"/>
          </p:nvPr>
        </p:nvSpPr>
        <p:spPr/>
        <p:txBody>
          <a:bodyPr/>
          <a:lstStyle/>
          <a:p>
            <a:r>
              <a:rPr lang="en-US" dirty="0" smtClean="0"/>
              <a:t>Pair-Share</a:t>
            </a:r>
            <a:endParaRPr lang="en-US" dirty="0"/>
          </a:p>
        </p:txBody>
      </p:sp>
      <p:sp>
        <p:nvSpPr>
          <p:cNvPr id="3" name="Content Placeholder 2"/>
          <p:cNvSpPr>
            <a:spLocks noGrp="1"/>
          </p:cNvSpPr>
          <p:nvPr>
            <p:ph idx="1"/>
          </p:nvPr>
        </p:nvSpPr>
        <p:spPr/>
        <p:txBody>
          <a:bodyPr/>
          <a:lstStyle/>
          <a:p>
            <a:r>
              <a:rPr lang="en-US" dirty="0" smtClean="0"/>
              <a:t>With a partner at your table, share your findings that you wrote on your circle map</a:t>
            </a:r>
          </a:p>
          <a:p>
            <a:r>
              <a:rPr lang="en-US" dirty="0" smtClean="0"/>
              <a:t>Then, have your partner share out what they wrote on their circle map</a:t>
            </a:r>
          </a:p>
          <a:p>
            <a:r>
              <a:rPr lang="en-US" dirty="0" smtClean="0"/>
              <a:t>Add any information that you found from talking to your partner or from what you remembered from the video to your circle map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in PBL</a:t>
            </a:r>
            <a:endParaRPr lang="en-US" dirty="0"/>
          </a:p>
        </p:txBody>
      </p:sp>
      <p:graphicFrame>
        <p:nvGraphicFramePr>
          <p:cNvPr id="5" name="Diagram 4"/>
          <p:cNvGraphicFramePr/>
          <p:nvPr/>
        </p:nvGraphicFramePr>
        <p:xfrm>
          <a:off x="0" y="1397000"/>
          <a:ext cx="9144000" cy="5461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19884" cy="1143000"/>
          </a:xfrm>
        </p:spPr>
        <p:txBody>
          <a:bodyPr/>
          <a:lstStyle/>
          <a:p>
            <a:r>
              <a:rPr lang="en-US" dirty="0" smtClean="0"/>
              <a:t>PBL is…..is not….</a:t>
            </a:r>
            <a:endParaRPr lang="en-US" dirty="0"/>
          </a:p>
        </p:txBody>
      </p:sp>
      <p:sp>
        <p:nvSpPr>
          <p:cNvPr id="3" name="Content Placeholder 2"/>
          <p:cNvSpPr>
            <a:spLocks noGrp="1"/>
          </p:cNvSpPr>
          <p:nvPr>
            <p:ph sz="half" idx="1"/>
          </p:nvPr>
        </p:nvSpPr>
        <p:spPr/>
        <p:txBody>
          <a:bodyPr/>
          <a:lstStyle/>
          <a:p>
            <a:r>
              <a:rPr lang="en-US" dirty="0" smtClean="0"/>
              <a:t>You’re going to get a paper plate.</a:t>
            </a:r>
          </a:p>
          <a:p>
            <a:r>
              <a:rPr lang="en-US" dirty="0" smtClean="0"/>
              <a:t>Fold it in fourths.</a:t>
            </a:r>
          </a:p>
          <a:p>
            <a:r>
              <a:rPr lang="en-US" dirty="0" smtClean="0"/>
              <a:t>Cut one fold to the center.</a:t>
            </a:r>
          </a:p>
          <a:p>
            <a:r>
              <a:rPr lang="en-US" dirty="0" smtClean="0"/>
              <a:t>On one side write “PBL is” and the other “PBL is not”</a:t>
            </a:r>
          </a:p>
          <a:p>
            <a:endParaRPr lang="en-US" dirty="0" smtClean="0"/>
          </a:p>
        </p:txBody>
      </p:sp>
      <p:pic>
        <p:nvPicPr>
          <p:cNvPr id="5" name="Picture 4" descr="photo 2.JPG"/>
          <p:cNvPicPr>
            <a:picLocks noChangeAspect="1"/>
          </p:cNvPicPr>
          <p:nvPr/>
        </p:nvPicPr>
        <p:blipFill>
          <a:blip r:embed="rId2"/>
          <a:srcRect l="20151" t="3609" r="16879" b="4730"/>
          <a:stretch>
            <a:fillRect/>
          </a:stretch>
        </p:blipFill>
        <p:spPr>
          <a:xfrm>
            <a:off x="5077084" y="521092"/>
            <a:ext cx="2955909" cy="3213605"/>
          </a:xfrm>
          <a:prstGeom prst="rect">
            <a:avLst/>
          </a:prstGeom>
        </p:spPr>
      </p:pic>
      <p:pic>
        <p:nvPicPr>
          <p:cNvPr id="6" name="Picture 5" descr="photo 1.JPG"/>
          <p:cNvPicPr>
            <a:picLocks noChangeAspect="1"/>
          </p:cNvPicPr>
          <p:nvPr/>
        </p:nvPicPr>
        <p:blipFill>
          <a:blip r:embed="rId3"/>
          <a:srcRect l="19684" t="11831" r="13669"/>
          <a:stretch>
            <a:fillRect/>
          </a:stretch>
        </p:blipFill>
        <p:spPr>
          <a:xfrm rot="5400000">
            <a:off x="5077084" y="3861552"/>
            <a:ext cx="2955909" cy="29206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is…..is not….</a:t>
            </a:r>
            <a:endParaRPr lang="en-US" dirty="0"/>
          </a:p>
        </p:txBody>
      </p:sp>
      <p:sp>
        <p:nvSpPr>
          <p:cNvPr id="3" name="Content Placeholder 2"/>
          <p:cNvSpPr>
            <a:spLocks noGrp="1"/>
          </p:cNvSpPr>
          <p:nvPr>
            <p:ph sz="half" idx="1"/>
          </p:nvPr>
        </p:nvSpPr>
        <p:spPr/>
        <p:txBody>
          <a:bodyPr/>
          <a:lstStyle/>
          <a:p>
            <a:r>
              <a:rPr lang="en-US" dirty="0" smtClean="0"/>
              <a:t>Cut out the 8 boxes and categorize statements into “is” or “is not” and attach them to the correct side of the plate.</a:t>
            </a:r>
          </a:p>
          <a:p>
            <a:endParaRPr lang="en-US" dirty="0" smtClean="0"/>
          </a:p>
        </p:txBody>
      </p:sp>
      <p:pic>
        <p:nvPicPr>
          <p:cNvPr id="4" name="Picture 3" descr="Screen Shot 2012-06-25 at 5.45.49 PM.png"/>
          <p:cNvPicPr>
            <a:picLocks noChangeAspect="1"/>
          </p:cNvPicPr>
          <p:nvPr/>
        </p:nvPicPr>
        <p:blipFill>
          <a:blip r:embed="rId2"/>
          <a:stretch>
            <a:fillRect/>
          </a:stretch>
        </p:blipFill>
        <p:spPr>
          <a:xfrm>
            <a:off x="1570803" y="4147185"/>
            <a:ext cx="6777037" cy="2710815"/>
          </a:xfrm>
          <a:prstGeom prst="rect">
            <a:avLst/>
          </a:prstGeom>
        </p:spPr>
      </p:pic>
      <p:pic>
        <p:nvPicPr>
          <p:cNvPr id="5" name="Picture 4" descr="photo 2.JPG"/>
          <p:cNvPicPr>
            <a:picLocks noChangeAspect="1"/>
          </p:cNvPicPr>
          <p:nvPr/>
        </p:nvPicPr>
        <p:blipFill>
          <a:blip r:embed="rId3"/>
          <a:srcRect l="20151" t="3609" r="16879" b="4730"/>
          <a:stretch>
            <a:fillRect/>
          </a:stretch>
        </p:blipFill>
        <p:spPr>
          <a:xfrm>
            <a:off x="5077084" y="2206188"/>
            <a:ext cx="1405939" cy="1528509"/>
          </a:xfrm>
          <a:prstGeom prst="rect">
            <a:avLst/>
          </a:prstGeom>
        </p:spPr>
      </p:pic>
      <p:pic>
        <p:nvPicPr>
          <p:cNvPr id="6" name="Picture 5" descr="photo 1.JPG"/>
          <p:cNvPicPr>
            <a:picLocks noChangeAspect="1"/>
          </p:cNvPicPr>
          <p:nvPr/>
        </p:nvPicPr>
        <p:blipFill>
          <a:blip r:embed="rId4"/>
          <a:srcRect l="19684" t="11831" r="13669"/>
          <a:stretch>
            <a:fillRect/>
          </a:stretch>
        </p:blipFill>
        <p:spPr>
          <a:xfrm rot="5400000">
            <a:off x="6969250" y="2214582"/>
            <a:ext cx="1405939" cy="1389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4932" y="127000"/>
            <a:ext cx="8229600" cy="1143000"/>
          </a:xfrm>
        </p:spPr>
        <p:txBody>
          <a:bodyPr>
            <a:normAutofit/>
          </a:bodyPr>
          <a:lstStyle/>
          <a:p>
            <a:r>
              <a:rPr lang="en-US" sz="3600" dirty="0" smtClean="0"/>
              <a:t>Glue the plate into the book on page 3.</a:t>
            </a:r>
            <a:endParaRPr lang="en-US" sz="3600" dirty="0"/>
          </a:p>
        </p:txBody>
      </p:sp>
      <p:grpSp>
        <p:nvGrpSpPr>
          <p:cNvPr id="3" name="Group 16"/>
          <p:cNvGrpSpPr/>
          <p:nvPr/>
        </p:nvGrpSpPr>
        <p:grpSpPr>
          <a:xfrm rot="5400000">
            <a:off x="1904999" y="-296333"/>
            <a:ext cx="5401733" cy="8534400"/>
            <a:chOff x="1514021" y="1543380"/>
            <a:chExt cx="3238500" cy="4229100"/>
          </a:xfrm>
        </p:grpSpPr>
        <p:sp>
          <p:nvSpPr>
            <p:cNvPr id="5" name="Rectangle 4"/>
            <p:cNvSpPr/>
            <p:nvPr/>
          </p:nvSpPr>
          <p:spPr>
            <a:xfrm>
              <a:off x="1514021" y="1543380"/>
              <a:ext cx="3238500" cy="42291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3"/>
              <a:endCxn id="5" idx="1"/>
            </p:cNvCxnSpPr>
            <p:nvPr/>
          </p:nvCxnSpPr>
          <p:spPr>
            <a:xfrm flipH="1">
              <a:off x="1514021" y="3657930"/>
              <a:ext cx="323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6" descr="photo.JPG"/>
          <p:cNvPicPr>
            <a:picLocks noChangeAspect="1"/>
          </p:cNvPicPr>
          <p:nvPr/>
        </p:nvPicPr>
        <p:blipFill>
          <a:blip r:embed="rId3"/>
          <a:srcRect l="18922" t="24762" r="13210" b="28395"/>
          <a:stretch>
            <a:fillRect/>
          </a:stretch>
        </p:blipFill>
        <p:spPr>
          <a:xfrm>
            <a:off x="487061" y="2900550"/>
            <a:ext cx="4118804" cy="2123278"/>
          </a:xfrm>
          <a:prstGeom prst="rect">
            <a:avLst/>
          </a:prstGeom>
        </p:spPr>
      </p:pic>
      <p:cxnSp>
        <p:nvCxnSpPr>
          <p:cNvPr id="9" name="Straight Arrow Connector 8"/>
          <p:cNvCxnSpPr/>
          <p:nvPr/>
        </p:nvCxnSpPr>
        <p:spPr>
          <a:xfrm rot="5400000" flipH="1" flipV="1">
            <a:off x="1791270" y="4066518"/>
            <a:ext cx="2047451" cy="1345891"/>
          </a:xfrm>
          <a:prstGeom prst="straightConnector1">
            <a:avLst/>
          </a:prstGeom>
          <a:ln w="1016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338665" y="1270000"/>
            <a:ext cx="42672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a:t>
            </a:r>
            <a:r>
              <a:rPr kumimoji="0" lang="en-US" sz="3600" b="0" i="0" u="none" strike="noStrike" kern="1200" cap="none" spc="0" normalizeH="0" noProof="0" dirty="0" smtClean="0">
                <a:ln>
                  <a:noFill/>
                </a:ln>
                <a:solidFill>
                  <a:schemeClr val="tx1"/>
                </a:solidFill>
                <a:effectLst/>
                <a:uLnTx/>
                <a:uFillTx/>
                <a:latin typeface="+mj-lt"/>
                <a:ea typeface="+mj-ea"/>
                <a:cs typeface="+mj-cs"/>
              </a:rPr>
              <a:t> PBL is…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338665" y="5528734"/>
            <a:ext cx="42672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glue</a:t>
            </a:r>
            <a:r>
              <a:rPr kumimoji="0" lang="en-US" sz="3600" b="0" i="0" u="none" strike="noStrike" kern="1200" cap="none" spc="0" normalizeH="0" noProof="0" dirty="0" smtClean="0">
                <a:ln>
                  <a:noFill/>
                </a:ln>
                <a:solidFill>
                  <a:schemeClr val="tx1"/>
                </a:solidFill>
                <a:effectLst/>
                <a:uLnTx/>
                <a:uFillTx/>
                <a:latin typeface="+mj-lt"/>
                <a:ea typeface="+mj-ea"/>
                <a:cs typeface="+mj-cs"/>
              </a:rPr>
              <a:t> this flap</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8884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4932" y="127000"/>
            <a:ext cx="8229600" cy="1143000"/>
          </a:xfrm>
        </p:spPr>
        <p:txBody>
          <a:bodyPr>
            <a:normAutofit fontScale="90000"/>
          </a:bodyPr>
          <a:lstStyle/>
          <a:p>
            <a:r>
              <a:rPr lang="en-US" sz="3600" dirty="0" smtClean="0"/>
              <a:t>On page 4 create a circle map.  On the next slide we’re going to watch a video to fill in this map.</a:t>
            </a:r>
            <a:endParaRPr lang="en-US" sz="3600" dirty="0"/>
          </a:p>
        </p:txBody>
      </p:sp>
      <p:grpSp>
        <p:nvGrpSpPr>
          <p:cNvPr id="3" name="Group 16"/>
          <p:cNvGrpSpPr/>
          <p:nvPr/>
        </p:nvGrpSpPr>
        <p:grpSpPr>
          <a:xfrm rot="5400000">
            <a:off x="1904999" y="-296333"/>
            <a:ext cx="5401733" cy="8534400"/>
            <a:chOff x="1514021" y="1543380"/>
            <a:chExt cx="3238500" cy="4229100"/>
          </a:xfrm>
        </p:grpSpPr>
        <p:sp>
          <p:nvSpPr>
            <p:cNvPr id="5" name="Rectangle 4"/>
            <p:cNvSpPr/>
            <p:nvPr/>
          </p:nvSpPr>
          <p:spPr>
            <a:xfrm>
              <a:off x="1514021" y="1543380"/>
              <a:ext cx="3238500" cy="42291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3"/>
              <a:endCxn id="5" idx="1"/>
            </p:cNvCxnSpPr>
            <p:nvPr/>
          </p:nvCxnSpPr>
          <p:spPr>
            <a:xfrm flipH="1">
              <a:off x="1514021" y="3657930"/>
              <a:ext cx="323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6" descr="photo.JPG"/>
          <p:cNvPicPr>
            <a:picLocks noChangeAspect="1"/>
          </p:cNvPicPr>
          <p:nvPr/>
        </p:nvPicPr>
        <p:blipFill>
          <a:blip r:embed="rId3"/>
          <a:srcRect l="18922" t="24762" r="13210" b="28395"/>
          <a:stretch>
            <a:fillRect/>
          </a:stretch>
        </p:blipFill>
        <p:spPr>
          <a:xfrm>
            <a:off x="487061" y="2900550"/>
            <a:ext cx="4118804" cy="2123278"/>
          </a:xfrm>
          <a:prstGeom prst="rect">
            <a:avLst/>
          </a:prstGeom>
        </p:spPr>
      </p:pic>
      <p:sp>
        <p:nvSpPr>
          <p:cNvPr id="10" name="Title 1"/>
          <p:cNvSpPr txBox="1">
            <a:spLocks/>
          </p:cNvSpPr>
          <p:nvPr/>
        </p:nvSpPr>
        <p:spPr>
          <a:xfrm>
            <a:off x="338665" y="1270000"/>
            <a:ext cx="42672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a:t>
            </a:r>
            <a:r>
              <a:rPr kumimoji="0" lang="en-US" sz="3600" b="0" i="0" u="none" strike="noStrike" kern="1200" cap="none" spc="0" normalizeH="0" noProof="0" dirty="0" smtClean="0">
                <a:ln>
                  <a:noFill/>
                </a:ln>
                <a:solidFill>
                  <a:schemeClr val="tx1"/>
                </a:solidFill>
                <a:effectLst/>
                <a:uLnTx/>
                <a:uFillTx/>
                <a:latin typeface="+mj-lt"/>
                <a:ea typeface="+mj-ea"/>
                <a:cs typeface="+mj-cs"/>
              </a:rPr>
              <a:t> PBL is…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Donut 12"/>
          <p:cNvSpPr/>
          <p:nvPr/>
        </p:nvSpPr>
        <p:spPr>
          <a:xfrm>
            <a:off x="4614333" y="1451428"/>
            <a:ext cx="4267200" cy="5147734"/>
          </a:xfrm>
          <a:prstGeom prst="donut">
            <a:avLst>
              <a:gd name="adj" fmla="val 32564"/>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6071811" y="3660313"/>
            <a:ext cx="1360714" cy="861774"/>
          </a:xfrm>
          <a:prstGeom prst="rect">
            <a:avLst/>
          </a:prstGeom>
          <a:noFill/>
        </p:spPr>
        <p:txBody>
          <a:bodyPr wrap="square" rtlCol="0">
            <a:spAutoFit/>
          </a:bodyPr>
          <a:lstStyle/>
          <a:p>
            <a:pPr algn="ctr"/>
            <a:r>
              <a:rPr lang="en-US" sz="2500" dirty="0" smtClean="0"/>
              <a:t>Types of Learning </a:t>
            </a:r>
            <a:endParaRPr lang="en-US" sz="25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88846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Mountlake Terrace High School</a:t>
            </a:r>
            <a:endParaRPr lang="en-US" dirty="0"/>
          </a:p>
        </p:txBody>
      </p:sp>
      <p:pic>
        <p:nvPicPr>
          <p:cNvPr id="5" name="Applying-Math-Skills-to-a-Real-World-Problem[www.savevid.com].3gp">
            <a:hlinkClick r:id="" action="ppaction://media"/>
          </p:cNvPr>
          <p:cNvPicPr/>
          <p:nvPr>
            <a:videoFile r:link="rId1"/>
          </p:nvPr>
        </p:nvPicPr>
        <p:blipFill>
          <a:blip r:embed="rId4"/>
          <a:stretch>
            <a:fillRect/>
          </a:stretch>
        </p:blipFill>
        <p:spPr>
          <a:xfrm>
            <a:off x="812794" y="1161564"/>
            <a:ext cx="7412893" cy="555967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leave with today:</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413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78DF4B6-039D-0542-9FEC-102E49BE95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6209925-581C-5E44-94EC-5AA86454AFE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FD30968-EFFE-2940-8004-18FE84A2170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7D93BBC-C2A0-4149-A396-8FED4554956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39F634C-3036-7643-8D14-3C6C608CF97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28E9F5E-A1F6-C04F-A229-41D1D62A6D3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95DBAAE4-7DE8-5F4D-9B57-9EBC435B716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AEDA286F-04F1-DF4B-9550-D837C487B58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B8A3B27C-EEE3-EE42-875C-0F86CE2EE2B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Mountlake Terrace High School</a:t>
            </a:r>
            <a:endParaRPr lang="en-US" dirty="0"/>
          </a:p>
        </p:txBody>
      </p:sp>
      <p:sp>
        <p:nvSpPr>
          <p:cNvPr id="3" name="Content Placeholder 2"/>
          <p:cNvSpPr>
            <a:spLocks noGrp="1"/>
          </p:cNvSpPr>
          <p:nvPr>
            <p:ph idx="1"/>
          </p:nvPr>
        </p:nvSpPr>
        <p:spPr/>
        <p:txBody>
          <a:bodyPr/>
          <a:lstStyle/>
          <a:p>
            <a:r>
              <a:rPr lang="en-US" dirty="0" smtClean="0"/>
              <a:t>As a table group, decide on 2-3 types of learning that you saw in the video.</a:t>
            </a:r>
          </a:p>
          <a:p>
            <a:r>
              <a:rPr lang="en-US" dirty="0" smtClean="0"/>
              <a:t>Write them each a separate Post It note and place it on the circle map.</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2-06-25 at 4.42.05 PM.png"/>
          <p:cNvPicPr>
            <a:picLocks noGrp="1" noChangeAspect="1"/>
          </p:cNvPicPr>
          <p:nvPr>
            <p:ph idx="1"/>
          </p:nvPr>
        </p:nvPicPr>
        <p:blipFill>
          <a:blip r:embed="rId2"/>
          <a:srcRect l="-4549" r="-4549"/>
          <a:stretch>
            <a:fillRect/>
          </a:stretch>
        </p:blip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4932" y="127000"/>
            <a:ext cx="8229600" cy="1143000"/>
          </a:xfrm>
        </p:spPr>
        <p:txBody>
          <a:bodyPr>
            <a:normAutofit fontScale="90000"/>
          </a:bodyPr>
          <a:lstStyle/>
          <a:p>
            <a:r>
              <a:rPr lang="en-US" sz="3600" dirty="0" smtClean="0"/>
              <a:t>Add, in a </a:t>
            </a:r>
            <a:r>
              <a:rPr lang="en-US" sz="3600" dirty="0" smtClean="0">
                <a:solidFill>
                  <a:srgbClr val="FF0000"/>
                </a:solidFill>
              </a:rPr>
              <a:t>different color</a:t>
            </a:r>
            <a:r>
              <a:rPr lang="en-US" sz="3600" dirty="0" smtClean="0"/>
              <a:t>, other types of learning that the class shared out.</a:t>
            </a:r>
            <a:endParaRPr lang="en-US" sz="3600" dirty="0"/>
          </a:p>
        </p:txBody>
      </p:sp>
      <p:grpSp>
        <p:nvGrpSpPr>
          <p:cNvPr id="3" name="Group 16"/>
          <p:cNvGrpSpPr/>
          <p:nvPr/>
        </p:nvGrpSpPr>
        <p:grpSpPr>
          <a:xfrm rot="5400000">
            <a:off x="1904999" y="-296333"/>
            <a:ext cx="5401733" cy="8534400"/>
            <a:chOff x="1514021" y="1543380"/>
            <a:chExt cx="3238500" cy="4229100"/>
          </a:xfrm>
        </p:grpSpPr>
        <p:sp>
          <p:nvSpPr>
            <p:cNvPr id="5" name="Rectangle 4"/>
            <p:cNvSpPr/>
            <p:nvPr/>
          </p:nvSpPr>
          <p:spPr>
            <a:xfrm>
              <a:off x="1514021" y="1543380"/>
              <a:ext cx="3238500" cy="42291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3"/>
              <a:endCxn id="5" idx="1"/>
            </p:cNvCxnSpPr>
            <p:nvPr/>
          </p:nvCxnSpPr>
          <p:spPr>
            <a:xfrm flipH="1">
              <a:off x="1514021" y="3657930"/>
              <a:ext cx="323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6" descr="photo.JPG"/>
          <p:cNvPicPr>
            <a:picLocks noChangeAspect="1"/>
          </p:cNvPicPr>
          <p:nvPr/>
        </p:nvPicPr>
        <p:blipFill>
          <a:blip r:embed="rId3"/>
          <a:srcRect l="18922" t="24762" r="13210" b="28395"/>
          <a:stretch>
            <a:fillRect/>
          </a:stretch>
        </p:blipFill>
        <p:spPr>
          <a:xfrm>
            <a:off x="487061" y="2900550"/>
            <a:ext cx="4118804" cy="2123278"/>
          </a:xfrm>
          <a:prstGeom prst="rect">
            <a:avLst/>
          </a:prstGeom>
        </p:spPr>
      </p:pic>
      <p:sp>
        <p:nvSpPr>
          <p:cNvPr id="10" name="Title 1"/>
          <p:cNvSpPr txBox="1">
            <a:spLocks/>
          </p:cNvSpPr>
          <p:nvPr/>
        </p:nvSpPr>
        <p:spPr>
          <a:xfrm>
            <a:off x="338665" y="1270000"/>
            <a:ext cx="42672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a:t>
            </a:r>
            <a:r>
              <a:rPr kumimoji="0" lang="en-US" sz="3600" b="0" i="0" u="none" strike="noStrike" kern="1200" cap="none" spc="0" normalizeH="0" noProof="0" dirty="0" smtClean="0">
                <a:ln>
                  <a:noFill/>
                </a:ln>
                <a:solidFill>
                  <a:schemeClr val="tx1"/>
                </a:solidFill>
                <a:effectLst/>
                <a:uLnTx/>
                <a:uFillTx/>
                <a:latin typeface="+mj-lt"/>
                <a:ea typeface="+mj-ea"/>
                <a:cs typeface="+mj-cs"/>
              </a:rPr>
              <a:t> PBL is…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Donut 12"/>
          <p:cNvSpPr/>
          <p:nvPr/>
        </p:nvSpPr>
        <p:spPr>
          <a:xfrm>
            <a:off x="4614333" y="1451428"/>
            <a:ext cx="4267200" cy="5147734"/>
          </a:xfrm>
          <a:prstGeom prst="donut">
            <a:avLst>
              <a:gd name="adj" fmla="val 32564"/>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6071811" y="3660313"/>
            <a:ext cx="1360714" cy="861774"/>
          </a:xfrm>
          <a:prstGeom prst="rect">
            <a:avLst/>
          </a:prstGeom>
          <a:noFill/>
        </p:spPr>
        <p:txBody>
          <a:bodyPr wrap="square" rtlCol="0">
            <a:spAutoFit/>
          </a:bodyPr>
          <a:lstStyle/>
          <a:p>
            <a:pPr algn="ctr"/>
            <a:r>
              <a:rPr lang="en-US" sz="2500" dirty="0" smtClean="0"/>
              <a:t>Types of Learning </a:t>
            </a:r>
            <a:endParaRPr lang="en-US" sz="25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18884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to Finish</a:t>
            </a:r>
            <a:endParaRPr lang="en-US" dirty="0"/>
          </a:p>
        </p:txBody>
      </p:sp>
      <p:pic>
        <p:nvPicPr>
          <p:cNvPr id="3" name="Project-Based Learning_ Success Start to Finish.m4v">
            <a:hlinkClick r:id="" action="ppaction://media"/>
          </p:cNvPr>
          <p:cNvPicPr/>
          <p:nvPr>
            <a:videoFile r:link="rId1"/>
          </p:nvPr>
        </p:nvPicPr>
        <p:blipFill>
          <a:blip r:embed="rId3"/>
          <a:stretch>
            <a:fillRect/>
          </a:stretch>
        </p:blipFill>
        <p:spPr>
          <a:xfrm>
            <a:off x="508000" y="1730693"/>
            <a:ext cx="8128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a:t>
            </a:r>
            <a:endParaRPr lang="en-US" dirty="0"/>
          </a:p>
        </p:txBody>
      </p:sp>
      <p:sp>
        <p:nvSpPr>
          <p:cNvPr id="3" name="Content Placeholder 2"/>
          <p:cNvSpPr>
            <a:spLocks noGrp="1"/>
          </p:cNvSpPr>
          <p:nvPr>
            <p:ph idx="1"/>
          </p:nvPr>
        </p:nvSpPr>
        <p:spPr/>
        <p:txBody>
          <a:bodyPr/>
          <a:lstStyle/>
          <a:p>
            <a:r>
              <a:rPr lang="en-US" dirty="0" smtClean="0"/>
              <a:t>Get (at least) one laptop per table:</a:t>
            </a:r>
          </a:p>
          <a:p>
            <a:pPr lvl="1"/>
            <a:r>
              <a:rPr lang="en-US" dirty="0" smtClean="0"/>
              <a:t>Open up Firefox</a:t>
            </a:r>
          </a:p>
          <a:p>
            <a:pPr lvl="1"/>
            <a:r>
              <a:rPr lang="en-US" dirty="0" smtClean="0"/>
              <a:t>Type “</a:t>
            </a:r>
            <a:r>
              <a:rPr lang="en-US" dirty="0" err="1" smtClean="0"/>
              <a:t>typewith.me</a:t>
            </a:r>
            <a:r>
              <a:rPr lang="en-US" dirty="0" smtClean="0"/>
              <a:t>” in the address bar</a:t>
            </a:r>
          </a:p>
          <a:p>
            <a:pPr lvl="1"/>
            <a:r>
              <a:rPr lang="en-US" dirty="0" smtClean="0"/>
              <a:t>In the box that pops up, type </a:t>
            </a:r>
            <a:r>
              <a:rPr lang="en-US" dirty="0" err="1" smtClean="0"/>
              <a:t>psusdpbl</a:t>
            </a:r>
            <a:endParaRPr lang="en-US" dirty="0" smtClean="0"/>
          </a:p>
          <a:p>
            <a:pPr lvl="2"/>
            <a:r>
              <a:rPr lang="en-US" dirty="0" smtClean="0"/>
              <a:t>All one word and no spaces</a:t>
            </a:r>
          </a:p>
          <a:p>
            <a:r>
              <a:rPr lang="en-US" dirty="0" smtClean="0"/>
              <a:t>You’re going to brainstorm at least 4 criteria that good projects must have.</a:t>
            </a:r>
          </a:p>
          <a:p>
            <a:r>
              <a:rPr lang="en-US" dirty="0" smtClean="0"/>
              <a:t>Type them in under your grade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a:t>
            </a:r>
            <a:endParaRPr lang="en-US" dirty="0"/>
          </a:p>
        </p:txBody>
      </p:sp>
      <p:pic>
        <p:nvPicPr>
          <p:cNvPr id="5" name="Picture 4" descr="photo.JPG"/>
          <p:cNvPicPr>
            <a:picLocks noChangeAspect="1"/>
          </p:cNvPicPr>
          <p:nvPr/>
        </p:nvPicPr>
        <p:blipFill>
          <a:blip r:embed="rId2"/>
          <a:srcRect t="16864" b="10061"/>
          <a:stretch>
            <a:fillRect/>
          </a:stretch>
        </p:blipFill>
        <p:spPr>
          <a:xfrm>
            <a:off x="523144" y="1706206"/>
            <a:ext cx="8128000" cy="443613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a:t>
            </a:r>
            <a:endParaRPr lang="en-US" dirty="0"/>
          </a:p>
        </p:txBody>
      </p:sp>
      <p:sp>
        <p:nvSpPr>
          <p:cNvPr id="3" name="Content Placeholder 2"/>
          <p:cNvSpPr>
            <a:spLocks noGrp="1"/>
          </p:cNvSpPr>
          <p:nvPr>
            <p:ph idx="1"/>
          </p:nvPr>
        </p:nvSpPr>
        <p:spPr>
          <a:xfrm>
            <a:off x="457200" y="1600200"/>
            <a:ext cx="8229600" cy="4807551"/>
          </a:xfrm>
        </p:spPr>
        <p:txBody>
          <a:bodyPr>
            <a:normAutofit/>
          </a:bodyPr>
          <a:lstStyle/>
          <a:p>
            <a:r>
              <a:rPr lang="en-US" dirty="0" smtClean="0"/>
              <a:t>After looking at the list of all the criteria that we came up with as a class:</a:t>
            </a:r>
          </a:p>
          <a:p>
            <a:pPr lvl="1"/>
            <a:r>
              <a:rPr lang="en-US" dirty="0" smtClean="0"/>
              <a:t>You’re going to individually choose 4 that you feel are important to your content area and grade level</a:t>
            </a:r>
          </a:p>
          <a:p>
            <a:pPr lvl="1"/>
            <a:r>
              <a:rPr lang="en-US" dirty="0" smtClean="0"/>
              <a:t>You’re going to write those on each flap on the outside of the foldable.</a:t>
            </a:r>
          </a:p>
          <a:p>
            <a:pPr lvl="1"/>
            <a:r>
              <a:rPr lang="en-US" dirty="0" smtClean="0"/>
              <a:t>On the inside, you’re going to:</a:t>
            </a:r>
          </a:p>
          <a:p>
            <a:pPr lvl="2"/>
            <a:r>
              <a:rPr lang="en-US" dirty="0" smtClean="0"/>
              <a:t>define what that criteria is</a:t>
            </a:r>
          </a:p>
          <a:p>
            <a:pPr lvl="2"/>
            <a:r>
              <a:rPr lang="en-US" dirty="0" smtClean="0"/>
              <a:t>identify ways to monitor student AND project progress (rubrics, group collaboration checklists,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Criteria</a:t>
            </a:r>
            <a:endParaRPr lang="en-US" dirty="0"/>
          </a:p>
        </p:txBody>
      </p:sp>
      <p:pic>
        <p:nvPicPr>
          <p:cNvPr id="4" name="Picture 3" descr="photo.JPG"/>
          <p:cNvPicPr>
            <a:picLocks noChangeAspect="1"/>
          </p:cNvPicPr>
          <p:nvPr/>
        </p:nvPicPr>
        <p:blipFill>
          <a:blip r:embed="rId2"/>
          <a:stretch>
            <a:fillRect/>
          </a:stretch>
        </p:blipFill>
        <p:spPr>
          <a:xfrm>
            <a:off x="1310231" y="1417638"/>
            <a:ext cx="6727202" cy="502437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Redwood Middle School</a:t>
            </a:r>
            <a:endParaRPr lang="en-US" dirty="0"/>
          </a:p>
        </p:txBody>
      </p:sp>
      <p:pic>
        <p:nvPicPr>
          <p:cNvPr id="3" name="Out of This World_ Redwood Middle School.mp4">
            <a:hlinkClick r:id="" action="ppaction://media"/>
          </p:cNvPr>
          <p:cNvPicPr/>
          <p:nvPr>
            <a:videoFile r:link="rId1"/>
          </p:nvPr>
        </p:nvPicPr>
        <p:blipFill>
          <a:blip r:embed="rId4"/>
          <a:stretch>
            <a:fillRect/>
          </a:stretch>
        </p:blipFill>
        <p:spPr>
          <a:xfrm>
            <a:off x="1211385" y="1417637"/>
            <a:ext cx="6916615" cy="518746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Ohayo, Portland</a:t>
            </a:r>
            <a:endParaRPr lang="en-US" dirty="0"/>
          </a:p>
        </p:txBody>
      </p:sp>
      <p:pic>
        <p:nvPicPr>
          <p:cNvPr id="3" name="Ohayo, Portland_ Portland Public Schools.mp4">
            <a:hlinkClick r:id="" action="ppaction://media"/>
          </p:cNvPr>
          <p:cNvPicPr/>
          <p:nvPr>
            <a:videoFile r:link="rId1"/>
          </p:nvPr>
        </p:nvPicPr>
        <p:blipFill>
          <a:blip r:embed="rId3"/>
          <a:stretch>
            <a:fillRect/>
          </a:stretch>
        </p:blipFill>
        <p:spPr>
          <a:xfrm>
            <a:off x="1152768" y="1417638"/>
            <a:ext cx="6897077" cy="51728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1409700" y="1676400"/>
            <a:ext cx="6324600" cy="4800600"/>
            <a:chOff x="864" y="1056"/>
            <a:chExt cx="3984" cy="3024"/>
          </a:xfrm>
        </p:grpSpPr>
        <p:grpSp>
          <p:nvGrpSpPr>
            <p:cNvPr id="3" name="Group 14"/>
            <p:cNvGrpSpPr>
              <a:grpSpLocks/>
            </p:cNvGrpSpPr>
            <p:nvPr/>
          </p:nvGrpSpPr>
          <p:grpSpPr bwMode="auto">
            <a:xfrm>
              <a:off x="3360" y="2928"/>
              <a:ext cx="1488" cy="1104"/>
              <a:chOff x="2352" y="3024"/>
              <a:chExt cx="1632" cy="1200"/>
            </a:xfrm>
          </p:grpSpPr>
          <p:sp>
            <p:nvSpPr>
              <p:cNvPr id="9229" name="Rectangle 13"/>
              <p:cNvSpPr>
                <a:spLocks noChangeArrowheads="1"/>
              </p:cNvSpPr>
              <p:nvPr/>
            </p:nvSpPr>
            <p:spPr bwMode="auto">
              <a:xfrm>
                <a:off x="2352" y="3024"/>
                <a:ext cx="1632" cy="1200"/>
              </a:xfrm>
              <a:prstGeom prst="rect">
                <a:avLst/>
              </a:prstGeom>
              <a:gradFill rotWithShape="0">
                <a:gsLst>
                  <a:gs pos="0">
                    <a:srgbClr val="CC3300"/>
                  </a:gs>
                  <a:gs pos="50000">
                    <a:schemeClr val="bg1"/>
                  </a:gs>
                  <a:gs pos="100000">
                    <a:srgbClr val="CC3300"/>
                  </a:gs>
                </a:gsLst>
                <a:lin ang="2700000" scaled="1"/>
              </a:gradFill>
              <a:ln w="9525">
                <a:noFill/>
                <a:miter lim="800000"/>
                <a:headEnd/>
                <a:tailEnd/>
              </a:ln>
              <a:effectLst/>
            </p:spPr>
            <p:txBody>
              <a:bodyPr wrap="none" anchor="ctr">
                <a:prstTxWarp prst="textNoShape">
                  <a:avLst/>
                </a:prstTxWarp>
              </a:bodyPr>
              <a:lstStyle/>
              <a:p>
                <a:endParaRPr lang="en-US"/>
              </a:p>
            </p:txBody>
          </p:sp>
          <p:pic>
            <p:nvPicPr>
              <p:cNvPr id="9222" name="Picture 6"/>
              <p:cNvPicPr>
                <a:picLocks noChangeAspect="1" noChangeArrowheads="1"/>
              </p:cNvPicPr>
              <p:nvPr/>
            </p:nvPicPr>
            <p:blipFill>
              <a:blip r:embed="rId3"/>
              <a:srcRect/>
              <a:stretch>
                <a:fillRect/>
              </a:stretch>
            </p:blipFill>
            <p:spPr bwMode="auto">
              <a:xfrm>
                <a:off x="2448" y="3120"/>
                <a:ext cx="1431" cy="984"/>
              </a:xfrm>
              <a:prstGeom prst="rect">
                <a:avLst/>
              </a:prstGeom>
              <a:gradFill rotWithShape="0">
                <a:gsLst>
                  <a:gs pos="0">
                    <a:srgbClr val="CC3300"/>
                  </a:gs>
                  <a:gs pos="50000">
                    <a:schemeClr val="bg1"/>
                  </a:gs>
                  <a:gs pos="100000">
                    <a:srgbClr val="CC3300"/>
                  </a:gs>
                </a:gsLst>
                <a:lin ang="2700000" scaled="1"/>
              </a:gradFill>
            </p:spPr>
          </p:pic>
        </p:grpSp>
        <p:grpSp>
          <p:nvGrpSpPr>
            <p:cNvPr id="4" name="Group 27"/>
            <p:cNvGrpSpPr>
              <a:grpSpLocks/>
            </p:cNvGrpSpPr>
            <p:nvPr/>
          </p:nvGrpSpPr>
          <p:grpSpPr bwMode="auto">
            <a:xfrm>
              <a:off x="864" y="1056"/>
              <a:ext cx="1440" cy="1104"/>
              <a:chOff x="3840" y="2256"/>
              <a:chExt cx="1440" cy="1104"/>
            </a:xfrm>
          </p:grpSpPr>
          <p:sp>
            <p:nvSpPr>
              <p:cNvPr id="9236" name="Rectangle 20"/>
              <p:cNvSpPr>
                <a:spLocks noChangeArrowheads="1"/>
              </p:cNvSpPr>
              <p:nvPr/>
            </p:nvSpPr>
            <p:spPr bwMode="auto">
              <a:xfrm>
                <a:off x="3840" y="2256"/>
                <a:ext cx="1440" cy="1104"/>
              </a:xfrm>
              <a:prstGeom prst="rect">
                <a:avLst/>
              </a:prstGeom>
              <a:gradFill rotWithShape="0">
                <a:gsLst>
                  <a:gs pos="0">
                    <a:srgbClr val="663333"/>
                  </a:gs>
                  <a:gs pos="50000">
                    <a:srgbClr val="663333">
                      <a:gamma/>
                      <a:tint val="35686"/>
                      <a:invGamma/>
                    </a:srgbClr>
                  </a:gs>
                  <a:gs pos="100000">
                    <a:srgbClr val="663333"/>
                  </a:gs>
                </a:gsLst>
                <a:lin ang="18900000" scaled="1"/>
              </a:gradFill>
              <a:ln w="9525">
                <a:noFill/>
                <a:miter lim="800000"/>
                <a:headEnd/>
                <a:tailEnd/>
              </a:ln>
              <a:effectLst/>
            </p:spPr>
            <p:txBody>
              <a:bodyPr wrap="none" anchor="ctr">
                <a:prstTxWarp prst="textNoShape">
                  <a:avLst/>
                </a:prstTxWarp>
              </a:bodyPr>
              <a:lstStyle/>
              <a:p>
                <a:endParaRPr lang="en-US"/>
              </a:p>
            </p:txBody>
          </p:sp>
          <p:pic>
            <p:nvPicPr>
              <p:cNvPr id="9223" name="Picture 7"/>
              <p:cNvPicPr>
                <a:picLocks noChangeAspect="1" noChangeArrowheads="1"/>
              </p:cNvPicPr>
              <p:nvPr/>
            </p:nvPicPr>
            <p:blipFill>
              <a:blip r:embed="rId4"/>
              <a:srcRect/>
              <a:stretch>
                <a:fillRect/>
              </a:stretch>
            </p:blipFill>
            <p:spPr bwMode="auto">
              <a:xfrm>
                <a:off x="3920" y="2328"/>
                <a:ext cx="1280" cy="960"/>
              </a:xfrm>
              <a:prstGeom prst="rect">
                <a:avLst/>
              </a:prstGeom>
              <a:noFill/>
            </p:spPr>
          </p:pic>
        </p:grpSp>
        <p:grpSp>
          <p:nvGrpSpPr>
            <p:cNvPr id="5" name="Group 28"/>
            <p:cNvGrpSpPr>
              <a:grpSpLocks/>
            </p:cNvGrpSpPr>
            <p:nvPr/>
          </p:nvGrpSpPr>
          <p:grpSpPr bwMode="auto">
            <a:xfrm>
              <a:off x="2160" y="2064"/>
              <a:ext cx="1344" cy="1008"/>
              <a:chOff x="336" y="2448"/>
              <a:chExt cx="1344" cy="1008"/>
            </a:xfrm>
          </p:grpSpPr>
          <p:sp>
            <p:nvSpPr>
              <p:cNvPr id="9241" name="AutoShape 25"/>
              <p:cNvSpPr>
                <a:spLocks noChangeArrowheads="1"/>
              </p:cNvSpPr>
              <p:nvPr/>
            </p:nvSpPr>
            <p:spPr bwMode="auto">
              <a:xfrm>
                <a:off x="336" y="2448"/>
                <a:ext cx="1344" cy="1008"/>
              </a:xfrm>
              <a:prstGeom prst="roundRect">
                <a:avLst>
                  <a:gd name="adj" fmla="val 16667"/>
                </a:avLst>
              </a:prstGeom>
              <a:gradFill rotWithShape="0">
                <a:gsLst>
                  <a:gs pos="0">
                    <a:srgbClr val="FFED9F"/>
                  </a:gs>
                  <a:gs pos="50000">
                    <a:srgbClr val="FFED9F">
                      <a:gamma/>
                      <a:tint val="32941"/>
                      <a:invGamma/>
                    </a:srgbClr>
                  </a:gs>
                  <a:gs pos="100000">
                    <a:srgbClr val="FFED9F"/>
                  </a:gs>
                </a:gsLst>
                <a:lin ang="2700000" scaled="1"/>
              </a:gradFill>
              <a:ln w="9525">
                <a:noFill/>
                <a:round/>
                <a:headEnd/>
                <a:tailEnd/>
              </a:ln>
              <a:effectLst/>
            </p:spPr>
            <p:txBody>
              <a:bodyPr wrap="none" anchor="ctr">
                <a:prstTxWarp prst="textNoShape">
                  <a:avLst/>
                </a:prstTxWarp>
              </a:bodyPr>
              <a:lstStyle/>
              <a:p>
                <a:endParaRPr lang="en-US"/>
              </a:p>
            </p:txBody>
          </p:sp>
          <p:pic>
            <p:nvPicPr>
              <p:cNvPr id="9224" name="Picture 8"/>
              <p:cNvPicPr>
                <a:picLocks noChangeAspect="1" noChangeArrowheads="1"/>
              </p:cNvPicPr>
              <p:nvPr/>
            </p:nvPicPr>
            <p:blipFill>
              <a:blip r:embed="rId5"/>
              <a:srcRect/>
              <a:stretch>
                <a:fillRect/>
              </a:stretch>
            </p:blipFill>
            <p:spPr bwMode="auto">
              <a:xfrm>
                <a:off x="464" y="2544"/>
                <a:ext cx="1088" cy="816"/>
              </a:xfrm>
              <a:prstGeom prst="rect">
                <a:avLst/>
              </a:prstGeom>
              <a:noFill/>
            </p:spPr>
          </p:pic>
        </p:grpSp>
        <p:grpSp>
          <p:nvGrpSpPr>
            <p:cNvPr id="6" name="Group 22"/>
            <p:cNvGrpSpPr>
              <a:grpSpLocks/>
            </p:cNvGrpSpPr>
            <p:nvPr/>
          </p:nvGrpSpPr>
          <p:grpSpPr bwMode="auto">
            <a:xfrm>
              <a:off x="3264" y="1056"/>
              <a:ext cx="1440" cy="1104"/>
              <a:chOff x="3024" y="1056"/>
              <a:chExt cx="1488" cy="1152"/>
            </a:xfrm>
          </p:grpSpPr>
          <p:sp>
            <p:nvSpPr>
              <p:cNvPr id="9234" name="Rectangle 18"/>
              <p:cNvSpPr>
                <a:spLocks noChangeArrowheads="1"/>
              </p:cNvSpPr>
              <p:nvPr/>
            </p:nvSpPr>
            <p:spPr bwMode="auto">
              <a:xfrm>
                <a:off x="3024" y="1056"/>
                <a:ext cx="1488" cy="1152"/>
              </a:xfrm>
              <a:prstGeom prst="rect">
                <a:avLst/>
              </a:prstGeom>
              <a:gradFill rotWithShape="0">
                <a:gsLst>
                  <a:gs pos="0">
                    <a:schemeClr val="bg1"/>
                  </a:gs>
                  <a:gs pos="50000">
                    <a:srgbClr val="314931"/>
                  </a:gs>
                  <a:gs pos="100000">
                    <a:schemeClr val="bg1"/>
                  </a:gs>
                </a:gsLst>
                <a:lin ang="2700000" scaled="1"/>
              </a:gradFill>
              <a:ln w="9525">
                <a:noFill/>
                <a:miter lim="800000"/>
                <a:headEnd/>
                <a:tailEnd/>
              </a:ln>
              <a:effectLst/>
            </p:spPr>
            <p:txBody>
              <a:bodyPr wrap="none" anchor="ctr">
                <a:prstTxWarp prst="textNoShape">
                  <a:avLst/>
                </a:prstTxWarp>
              </a:bodyPr>
              <a:lstStyle/>
              <a:p>
                <a:endParaRPr lang="en-US"/>
              </a:p>
            </p:txBody>
          </p:sp>
          <p:pic>
            <p:nvPicPr>
              <p:cNvPr id="9225" name="Picture 9"/>
              <p:cNvPicPr>
                <a:picLocks noChangeAspect="1" noChangeArrowheads="1"/>
              </p:cNvPicPr>
              <p:nvPr/>
            </p:nvPicPr>
            <p:blipFill>
              <a:blip r:embed="rId6"/>
              <a:srcRect/>
              <a:stretch>
                <a:fillRect/>
              </a:stretch>
            </p:blipFill>
            <p:spPr bwMode="auto">
              <a:xfrm>
                <a:off x="3120" y="1156"/>
                <a:ext cx="1280" cy="944"/>
              </a:xfrm>
              <a:prstGeom prst="rect">
                <a:avLst/>
              </a:prstGeom>
              <a:gradFill rotWithShape="0">
                <a:gsLst>
                  <a:gs pos="0">
                    <a:schemeClr val="bg1"/>
                  </a:gs>
                  <a:gs pos="50000">
                    <a:srgbClr val="314931"/>
                  </a:gs>
                  <a:gs pos="100000">
                    <a:schemeClr val="bg1"/>
                  </a:gs>
                </a:gsLst>
                <a:lin ang="2700000" scaled="1"/>
              </a:gradFill>
            </p:spPr>
          </p:pic>
        </p:grpSp>
        <p:grpSp>
          <p:nvGrpSpPr>
            <p:cNvPr id="7" name="Group 29"/>
            <p:cNvGrpSpPr>
              <a:grpSpLocks/>
            </p:cNvGrpSpPr>
            <p:nvPr/>
          </p:nvGrpSpPr>
          <p:grpSpPr bwMode="auto">
            <a:xfrm>
              <a:off x="960" y="2976"/>
              <a:ext cx="1440" cy="1104"/>
              <a:chOff x="2160" y="2736"/>
              <a:chExt cx="1440" cy="1104"/>
            </a:xfrm>
          </p:grpSpPr>
          <p:sp>
            <p:nvSpPr>
              <p:cNvPr id="9228" name="Rectangle 12"/>
              <p:cNvSpPr>
                <a:spLocks noChangeArrowheads="1"/>
              </p:cNvSpPr>
              <p:nvPr/>
            </p:nvSpPr>
            <p:spPr bwMode="auto">
              <a:xfrm>
                <a:off x="2160" y="2736"/>
                <a:ext cx="1440" cy="1104"/>
              </a:xfrm>
              <a:prstGeom prst="rect">
                <a:avLst/>
              </a:prstGeom>
              <a:gradFill rotWithShape="0">
                <a:gsLst>
                  <a:gs pos="0">
                    <a:srgbClr val="669966"/>
                  </a:gs>
                  <a:gs pos="50000">
                    <a:srgbClr val="FFFFFF"/>
                  </a:gs>
                  <a:gs pos="100000">
                    <a:srgbClr val="669966"/>
                  </a:gs>
                </a:gsLst>
                <a:lin ang="5400000" scaled="1"/>
              </a:gradFill>
              <a:ln w="9525">
                <a:noFill/>
                <a:miter lim="800000"/>
                <a:headEnd/>
                <a:tailEnd/>
              </a:ln>
              <a:effectLst/>
            </p:spPr>
            <p:txBody>
              <a:bodyPr wrap="none" anchor="ctr">
                <a:prstTxWarp prst="textNoShape">
                  <a:avLst/>
                </a:prstTxWarp>
              </a:bodyPr>
              <a:lstStyle/>
              <a:p>
                <a:endParaRPr lang="en-US"/>
              </a:p>
            </p:txBody>
          </p:sp>
          <p:pic>
            <p:nvPicPr>
              <p:cNvPr id="9220" name="Picture 4"/>
              <p:cNvPicPr>
                <a:picLocks noChangeAspect="1" noChangeArrowheads="1"/>
              </p:cNvPicPr>
              <p:nvPr/>
            </p:nvPicPr>
            <p:blipFill>
              <a:blip r:embed="rId7"/>
              <a:srcRect/>
              <a:stretch>
                <a:fillRect/>
              </a:stretch>
            </p:blipFill>
            <p:spPr bwMode="auto">
              <a:xfrm>
                <a:off x="2240" y="2808"/>
                <a:ext cx="1280" cy="960"/>
              </a:xfrm>
              <a:prstGeom prst="rect">
                <a:avLst/>
              </a:prstGeom>
              <a:noFill/>
            </p:spPr>
          </p:pic>
        </p:grpSp>
      </p:grpSp>
      <p:sp>
        <p:nvSpPr>
          <p:cNvPr id="9247" name="Rectangle 31"/>
          <p:cNvSpPr>
            <a:spLocks noGrp="1" noChangeArrowheads="1"/>
          </p:cNvSpPr>
          <p:nvPr>
            <p:ph type="title" sz="quarter"/>
          </p:nvPr>
        </p:nvSpPr>
        <p:spPr>
          <a:xfrm>
            <a:off x="1295400" y="457200"/>
            <a:ext cx="6553200" cy="609600"/>
          </a:xfrm>
        </p:spPr>
        <p:txBody>
          <a:bodyPr>
            <a:normAutofit fontScale="90000"/>
          </a:bodyPr>
          <a:lstStyle/>
          <a:p>
            <a:r>
              <a:rPr lang="en-US"/>
              <a:t>Project-Based Learning (PBL)</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Project</a:t>
            </a:r>
            <a:endParaRPr lang="en-US" dirty="0"/>
          </a:p>
        </p:txBody>
      </p:sp>
      <p:pic>
        <p:nvPicPr>
          <p:cNvPr id="3" name="Anatomy of a Project_ _Give Me Shelter_.mp4">
            <a:hlinkClick r:id="" action="ppaction://media"/>
          </p:cNvPr>
          <p:cNvPicPr/>
          <p:nvPr>
            <a:videoFile r:link="rId1"/>
          </p:nvPr>
        </p:nvPicPr>
        <p:blipFill>
          <a:blip r:embed="rId4"/>
          <a:stretch>
            <a:fillRect/>
          </a:stretch>
        </p:blipFill>
        <p:spPr>
          <a:xfrm>
            <a:off x="1172310" y="1417638"/>
            <a:ext cx="6994770" cy="524607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Poster</a:t>
            </a:r>
            <a:endParaRPr lang="en-US" dirty="0"/>
          </a:p>
        </p:txBody>
      </p:sp>
      <p:sp>
        <p:nvSpPr>
          <p:cNvPr id="3" name="Content Placeholder 2"/>
          <p:cNvSpPr>
            <a:spLocks noGrp="1"/>
          </p:cNvSpPr>
          <p:nvPr>
            <p:ph idx="1"/>
          </p:nvPr>
        </p:nvSpPr>
        <p:spPr/>
        <p:txBody>
          <a:bodyPr/>
          <a:lstStyle/>
          <a:p>
            <a:r>
              <a:rPr lang="en-US" dirty="0" smtClean="0"/>
              <a:t>As a grade level group, you’re going to create a collaborative poster.</a:t>
            </a:r>
          </a:p>
          <a:p>
            <a:r>
              <a:rPr lang="en-US" dirty="0" smtClean="0"/>
              <a:t>Your poster must include:</a:t>
            </a:r>
          </a:p>
          <a:p>
            <a:pPr lvl="1"/>
            <a:r>
              <a:rPr lang="en-US" dirty="0" smtClean="0"/>
              <a:t>A different color for each participant</a:t>
            </a:r>
          </a:p>
          <a:p>
            <a:pPr lvl="1"/>
            <a:r>
              <a:rPr lang="en-US" dirty="0" smtClean="0"/>
              <a:t>Standards to be mastered or connected to the project (extra points for Common Core!)</a:t>
            </a:r>
          </a:p>
          <a:p>
            <a:pPr lvl="1"/>
            <a:r>
              <a:rPr lang="en-US" dirty="0" smtClean="0"/>
              <a:t>Key ideas for that project</a:t>
            </a:r>
          </a:p>
          <a:p>
            <a:pPr lvl="1"/>
            <a:r>
              <a:rPr lang="en-US" dirty="0" smtClean="0"/>
              <a:t>Ideas for types of projects</a:t>
            </a:r>
          </a:p>
          <a:p>
            <a:pPr lvl="1"/>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Beginning your PBL</a:t>
            </a:r>
            <a:endParaRPr lang="en-US" dirty="0"/>
          </a:p>
        </p:txBody>
      </p:sp>
      <p:sp>
        <p:nvSpPr>
          <p:cNvPr id="6" name="Content Placeholder 5"/>
          <p:cNvSpPr>
            <a:spLocks noGrp="1"/>
          </p:cNvSpPr>
          <p:nvPr>
            <p:ph idx="1"/>
          </p:nvPr>
        </p:nvSpPr>
        <p:spPr>
          <a:xfrm>
            <a:off x="457200" y="1417638"/>
            <a:ext cx="8229600" cy="5049593"/>
          </a:xfrm>
        </p:spPr>
        <p:txBody>
          <a:bodyPr>
            <a:normAutofit lnSpcReduction="10000"/>
          </a:bodyPr>
          <a:lstStyle/>
          <a:p>
            <a:r>
              <a:rPr lang="en-US" dirty="0" smtClean="0"/>
              <a:t>Now that you have had some time to see projects and collaborate with your colleagues, begin the seed planting a project.  </a:t>
            </a:r>
          </a:p>
          <a:p>
            <a:r>
              <a:rPr lang="en-US" dirty="0" smtClean="0"/>
              <a:t>You may use the template on the next slide or create your own.</a:t>
            </a:r>
          </a:p>
          <a:p>
            <a:r>
              <a:rPr lang="en-US" dirty="0" smtClean="0"/>
              <a:t>Feel free to type your project if you would like.</a:t>
            </a:r>
          </a:p>
          <a:p>
            <a:r>
              <a:rPr lang="en-US" dirty="0" smtClean="0"/>
              <a:t>Submit one copy to us via the online form at </a:t>
            </a:r>
            <a:r>
              <a:rPr lang="en-US" dirty="0" smtClean="0">
                <a:hlinkClick r:id="rId2"/>
              </a:rPr>
              <a:t>www.ellsuccess.org</a:t>
            </a:r>
            <a:r>
              <a:rPr lang="en-US" dirty="0" smtClean="0"/>
              <a:t> &gt; Teacher Resources &gt; PBL so that we can</a:t>
            </a:r>
            <a:r>
              <a:rPr lang="en-US" dirty="0" smtClean="0"/>
              <a:t> showcase your </a:t>
            </a:r>
            <a:r>
              <a:rPr lang="en-US" smtClean="0"/>
              <a:t>project seeds and </a:t>
            </a:r>
            <a:r>
              <a:rPr lang="en-US" dirty="0" smtClean="0"/>
              <a:t>show </a:t>
            </a:r>
            <a:r>
              <a:rPr lang="en-US" dirty="0" smtClean="0"/>
              <a:t>Tony Knapp and Brian Murray.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2-06-25 at 7.24.35 PM.png"/>
          <p:cNvPicPr>
            <a:picLocks noChangeAspect="1"/>
          </p:cNvPicPr>
          <p:nvPr/>
        </p:nvPicPr>
        <p:blipFill>
          <a:blip r:embed="rId2"/>
          <a:stretch>
            <a:fillRect/>
          </a:stretch>
        </p:blipFill>
        <p:spPr>
          <a:xfrm>
            <a:off x="2111829" y="359456"/>
            <a:ext cx="4673600" cy="62103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Let’s Make a Foldable</a:t>
            </a:r>
            <a:endParaRPr lang="en-US" dirty="0"/>
          </a:p>
        </p:txBody>
      </p:sp>
      <p:sp>
        <p:nvSpPr>
          <p:cNvPr id="8" name="Content Placeholder 7"/>
          <p:cNvSpPr>
            <a:spLocks noGrp="1"/>
          </p:cNvSpPr>
          <p:nvPr>
            <p:ph idx="1"/>
          </p:nvPr>
        </p:nvSpPr>
        <p:spPr/>
        <p:txBody>
          <a:bodyPr/>
          <a:lstStyle/>
          <a:p>
            <a:r>
              <a:rPr lang="en-US" dirty="0" smtClean="0"/>
              <a:t>Fold a piece of legal paper into 8 parts:</a:t>
            </a:r>
            <a:endParaRPr lang="en-US" dirty="0"/>
          </a:p>
        </p:txBody>
      </p:sp>
      <p:pic>
        <p:nvPicPr>
          <p:cNvPr id="9" name="Picture 8" descr="photo.JPG"/>
          <p:cNvPicPr>
            <a:picLocks noChangeAspect="1"/>
          </p:cNvPicPr>
          <p:nvPr/>
        </p:nvPicPr>
        <p:blipFill>
          <a:blip r:embed="rId2"/>
          <a:stretch>
            <a:fillRect/>
          </a:stretch>
        </p:blipFill>
        <p:spPr>
          <a:xfrm>
            <a:off x="1542143" y="2277381"/>
            <a:ext cx="5769429" cy="43270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28700" y="457200"/>
            <a:ext cx="7086600" cy="609600"/>
          </a:xfrm>
        </p:spPr>
        <p:txBody>
          <a:bodyPr>
            <a:normAutofit fontScale="90000"/>
          </a:bodyPr>
          <a:lstStyle/>
          <a:p>
            <a:r>
              <a:rPr lang="en-US"/>
              <a:t>What is Project-Based Learning?</a:t>
            </a:r>
            <a:r>
              <a:rPr lang="en-US" sz="3400"/>
              <a:t> </a:t>
            </a:r>
            <a:endParaRPr lang="en-US">
              <a:solidFill>
                <a:srgbClr val="000000"/>
              </a:solidFill>
              <a:latin typeface="Times" pitchFamily="-1" charset="0"/>
            </a:endParaRPr>
          </a:p>
        </p:txBody>
      </p:sp>
      <p:sp>
        <p:nvSpPr>
          <p:cNvPr id="11267" name="Rectangle 3"/>
          <p:cNvSpPr>
            <a:spLocks noGrp="1" noChangeArrowheads="1"/>
          </p:cNvSpPr>
          <p:nvPr>
            <p:ph type="body" idx="1"/>
          </p:nvPr>
        </p:nvSpPr>
        <p:spPr>
          <a:xfrm>
            <a:off x="571500" y="1524000"/>
            <a:ext cx="8001000" cy="4648200"/>
          </a:xfrm>
        </p:spPr>
        <p:txBody>
          <a:bodyPr/>
          <a:lstStyle/>
          <a:p>
            <a:pPr>
              <a:lnSpc>
                <a:spcPct val="90000"/>
              </a:lnSpc>
            </a:pPr>
            <a:r>
              <a:rPr lang="en-US" sz="2800"/>
              <a:t>PBL is curriculum-fueled and standards-based.</a:t>
            </a:r>
            <a:endParaRPr lang="en-US" sz="2400"/>
          </a:p>
          <a:p>
            <a:pPr>
              <a:lnSpc>
                <a:spcPct val="90000"/>
              </a:lnSpc>
              <a:buFont typeface="Wingdings" pitchFamily="-1" charset="2"/>
              <a:buNone/>
            </a:pPr>
            <a:endParaRPr lang="en-US" sz="1000"/>
          </a:p>
          <a:p>
            <a:pPr>
              <a:lnSpc>
                <a:spcPct val="90000"/>
              </a:lnSpc>
            </a:pPr>
            <a:r>
              <a:rPr lang="en-US" sz="2800"/>
              <a:t>PBL asks a question or poses a problem that ALL students can answer. Concrete, hands-on experiences come together during project-based learning.</a:t>
            </a:r>
            <a:endParaRPr lang="en-US" sz="2400"/>
          </a:p>
          <a:p>
            <a:pPr>
              <a:lnSpc>
                <a:spcPct val="90000"/>
              </a:lnSpc>
              <a:buFont typeface="Wingdings" pitchFamily="-1" charset="2"/>
              <a:buNone/>
            </a:pPr>
            <a:endParaRPr lang="en-US" sz="1000"/>
          </a:p>
          <a:p>
            <a:pPr>
              <a:lnSpc>
                <a:spcPct val="90000"/>
              </a:lnSpc>
            </a:pPr>
            <a:r>
              <a:rPr lang="en-US" sz="2800"/>
              <a:t>PBL allows students to investigate issues and topics in real-world problems.</a:t>
            </a:r>
            <a:endParaRPr lang="en-US" sz="2400"/>
          </a:p>
          <a:p>
            <a:pPr>
              <a:lnSpc>
                <a:spcPct val="90000"/>
              </a:lnSpc>
              <a:buFont typeface="Wingdings" pitchFamily="-1" charset="2"/>
              <a:buNone/>
            </a:pPr>
            <a:endParaRPr lang="en-US" sz="1000"/>
          </a:p>
          <a:p>
            <a:pPr>
              <a:lnSpc>
                <a:spcPct val="90000"/>
              </a:lnSpc>
            </a:pPr>
            <a:r>
              <a:rPr lang="en-US" sz="2800"/>
              <a:t>PBL fosters abstract, intellectual tasks to explore complex issues.</a:t>
            </a:r>
            <a:endParaRPr lang="en-US" sz="240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33450" y="457200"/>
            <a:ext cx="8058150" cy="609600"/>
          </a:xfrm>
        </p:spPr>
        <p:txBody>
          <a:bodyPr/>
          <a:lstStyle/>
          <a:p>
            <a:r>
              <a:rPr lang="en-US" sz="3400"/>
              <a:t>How Does Project-Based Learning Work?</a:t>
            </a:r>
            <a:endParaRPr lang="en-US" b="1">
              <a:solidFill>
                <a:srgbClr val="000000"/>
              </a:solidFill>
              <a:latin typeface="Times" pitchFamily="-1" charset="0"/>
            </a:endParaRPr>
          </a:p>
        </p:txBody>
      </p:sp>
      <p:sp>
        <p:nvSpPr>
          <p:cNvPr id="12291" name="Rectangle 3"/>
          <p:cNvSpPr>
            <a:spLocks noGrp="1" noChangeArrowheads="1"/>
          </p:cNvSpPr>
          <p:nvPr>
            <p:ph type="body" idx="1"/>
          </p:nvPr>
        </p:nvSpPr>
        <p:spPr>
          <a:xfrm>
            <a:off x="3352800" y="1524000"/>
            <a:ext cx="2438400" cy="4572000"/>
          </a:xfrm>
        </p:spPr>
        <p:txBody>
          <a:bodyPr>
            <a:normAutofit lnSpcReduction="10000"/>
          </a:bodyPr>
          <a:lstStyle/>
          <a:p>
            <a:r>
              <a:rPr lang="en-US"/>
              <a:t>Question</a:t>
            </a:r>
            <a:endParaRPr lang="en-US" sz="2400"/>
          </a:p>
          <a:p>
            <a:pPr>
              <a:buFont typeface="Wingdings" pitchFamily="-1" charset="2"/>
              <a:buNone/>
            </a:pPr>
            <a:endParaRPr lang="en-US" sz="1200"/>
          </a:p>
          <a:p>
            <a:r>
              <a:rPr lang="en-US"/>
              <a:t>Plan</a:t>
            </a:r>
            <a:endParaRPr lang="en-US" sz="2400"/>
          </a:p>
          <a:p>
            <a:pPr>
              <a:buFont typeface="Wingdings" pitchFamily="-1" charset="2"/>
              <a:buNone/>
            </a:pPr>
            <a:endParaRPr lang="en-US" sz="1200"/>
          </a:p>
          <a:p>
            <a:r>
              <a:rPr lang="en-US"/>
              <a:t>Schedule</a:t>
            </a:r>
            <a:endParaRPr lang="en-US" sz="2400"/>
          </a:p>
          <a:p>
            <a:pPr>
              <a:buFont typeface="Wingdings" pitchFamily="-1" charset="2"/>
              <a:buNone/>
            </a:pPr>
            <a:endParaRPr lang="en-US" sz="1200"/>
          </a:p>
          <a:p>
            <a:r>
              <a:rPr lang="en-US"/>
              <a:t>Monitor</a:t>
            </a:r>
            <a:endParaRPr lang="en-US" sz="2400"/>
          </a:p>
          <a:p>
            <a:pPr>
              <a:buFont typeface="Wingdings" pitchFamily="-1" charset="2"/>
              <a:buNone/>
            </a:pPr>
            <a:endParaRPr lang="en-US" sz="1200"/>
          </a:p>
          <a:p>
            <a:r>
              <a:rPr lang="en-US"/>
              <a:t>Assess</a:t>
            </a:r>
            <a:endParaRPr lang="en-US" sz="2400"/>
          </a:p>
          <a:p>
            <a:pPr>
              <a:buFont typeface="Wingdings" pitchFamily="-1" charset="2"/>
              <a:buNone/>
            </a:pPr>
            <a:endParaRPr lang="en-US" sz="1200"/>
          </a:p>
          <a:p>
            <a:r>
              <a:rPr lang="en-US"/>
              <a:t>Evaluate</a:t>
            </a:r>
            <a:endParaRPr lang="en-US" sz="240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14285" y="457200"/>
            <a:ext cx="5243285" cy="609600"/>
          </a:xfrm>
        </p:spPr>
        <p:txBody>
          <a:bodyPr>
            <a:normAutofit fontScale="90000"/>
          </a:bodyPr>
          <a:lstStyle/>
          <a:p>
            <a:pPr algn="ctr"/>
            <a:r>
              <a:rPr lang="en-US" dirty="0" smtClean="0"/>
              <a:t>Essential Question</a:t>
            </a:r>
            <a:endParaRPr lang="en-US" dirty="0">
              <a:solidFill>
                <a:srgbClr val="000000"/>
              </a:solidFill>
              <a:latin typeface="Times" pitchFamily="-1" charset="0"/>
            </a:endParaRPr>
          </a:p>
        </p:txBody>
      </p:sp>
      <p:sp>
        <p:nvSpPr>
          <p:cNvPr id="15363" name="Rectangle 3"/>
          <p:cNvSpPr>
            <a:spLocks noGrp="1" noChangeArrowheads="1"/>
          </p:cNvSpPr>
          <p:nvPr>
            <p:ph type="body" idx="1"/>
          </p:nvPr>
        </p:nvSpPr>
        <p:spPr>
          <a:xfrm>
            <a:off x="762000" y="1752600"/>
            <a:ext cx="7772400" cy="3733800"/>
          </a:xfrm>
        </p:spPr>
        <p:txBody>
          <a:bodyPr/>
          <a:lstStyle/>
          <a:p>
            <a:pPr>
              <a:lnSpc>
                <a:spcPct val="90000"/>
              </a:lnSpc>
            </a:pPr>
            <a:r>
              <a:rPr lang="en-US" sz="3800"/>
              <a:t>Start with the Essential Question.</a:t>
            </a:r>
            <a:endParaRPr lang="en-US" sz="4000"/>
          </a:p>
          <a:p>
            <a:pPr>
              <a:lnSpc>
                <a:spcPct val="90000"/>
              </a:lnSpc>
              <a:buFont typeface="Wingdings" pitchFamily="-1" charset="2"/>
              <a:buNone/>
            </a:pPr>
            <a:endParaRPr lang="en-US" sz="1000"/>
          </a:p>
          <a:p>
            <a:pPr>
              <a:lnSpc>
                <a:spcPct val="110000"/>
              </a:lnSpc>
            </a:pPr>
            <a:r>
              <a:rPr lang="en-US" sz="3800"/>
              <a:t>Take a real-world topic and begin an in-depth investigation.</a:t>
            </a:r>
            <a:endParaRPr lang="en-US" sz="4000"/>
          </a:p>
          <a:p>
            <a:pPr>
              <a:lnSpc>
                <a:spcPct val="90000"/>
              </a:lnSpc>
              <a:buFont typeface="Wingdings" pitchFamily="-1" charset="2"/>
              <a:buNone/>
            </a:pPr>
            <a:endParaRPr lang="en-US" sz="1000"/>
          </a:p>
          <a:p>
            <a:pPr>
              <a:lnSpc>
                <a:spcPct val="110000"/>
              </a:lnSpc>
            </a:pPr>
            <a:r>
              <a:rPr lang="en-US" sz="3800"/>
              <a:t>Make sure it is relevant to your students.</a:t>
            </a:r>
            <a:endParaRPr lang="en-US">
              <a:solidFill>
                <a:srgbClr val="000000"/>
              </a:solidFill>
              <a:latin typeface="Times" pitchFamily="-1"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24300" y="457200"/>
            <a:ext cx="1295400" cy="609600"/>
          </a:xfrm>
        </p:spPr>
        <p:txBody>
          <a:bodyPr>
            <a:normAutofit fontScale="90000"/>
          </a:bodyPr>
          <a:lstStyle/>
          <a:p>
            <a:pPr algn="ctr"/>
            <a:r>
              <a:rPr lang="en-US"/>
              <a:t>Plan</a:t>
            </a:r>
            <a:endParaRPr lang="en-US">
              <a:solidFill>
                <a:srgbClr val="000000"/>
              </a:solidFill>
              <a:latin typeface="Times" pitchFamily="-1" charset="0"/>
            </a:endParaRPr>
          </a:p>
        </p:txBody>
      </p:sp>
      <p:sp>
        <p:nvSpPr>
          <p:cNvPr id="17411" name="Rectangle 3"/>
          <p:cNvSpPr>
            <a:spLocks noGrp="1" noChangeArrowheads="1"/>
          </p:cNvSpPr>
          <p:nvPr>
            <p:ph type="body" idx="1"/>
          </p:nvPr>
        </p:nvSpPr>
        <p:spPr>
          <a:xfrm>
            <a:off x="800100" y="1600200"/>
            <a:ext cx="7543800" cy="4419600"/>
          </a:xfrm>
        </p:spPr>
        <p:txBody>
          <a:bodyPr/>
          <a:lstStyle/>
          <a:p>
            <a:pPr>
              <a:lnSpc>
                <a:spcPct val="110000"/>
              </a:lnSpc>
            </a:pPr>
            <a:r>
              <a:rPr lang="en-US"/>
              <a:t>Plan which content standards will be addressed while answering the question.</a:t>
            </a:r>
            <a:endParaRPr lang="en-US" sz="2400"/>
          </a:p>
          <a:p>
            <a:pPr>
              <a:buFont typeface="Wingdings" pitchFamily="-1" charset="2"/>
              <a:buNone/>
            </a:pPr>
            <a:endParaRPr lang="en-US" sz="1200"/>
          </a:p>
          <a:p>
            <a:pPr>
              <a:lnSpc>
                <a:spcPct val="110000"/>
              </a:lnSpc>
            </a:pPr>
            <a:r>
              <a:rPr lang="en-US"/>
              <a:t>Involve students in the questioning, planning, and project-building process.</a:t>
            </a:r>
            <a:endParaRPr lang="en-US" sz="2400"/>
          </a:p>
          <a:p>
            <a:pPr>
              <a:buFont typeface="Wingdings" pitchFamily="-1" charset="2"/>
              <a:buNone/>
            </a:pPr>
            <a:endParaRPr lang="en-US" sz="1200"/>
          </a:p>
          <a:p>
            <a:pPr>
              <a:lnSpc>
                <a:spcPct val="110000"/>
              </a:lnSpc>
            </a:pPr>
            <a:r>
              <a:rPr lang="en-US"/>
              <a:t>Teacher and students brainstorm activities that support the inquiry.</a:t>
            </a:r>
            <a:endParaRPr lang="en-US" sz="2800">
              <a:solidFill>
                <a:srgbClr val="000000"/>
              </a:solidFill>
              <a:latin typeface="Times" pitchFamily="-1" charset="0"/>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371</TotalTime>
  <Words>2529</Words>
  <Application>Microsoft Macintosh PowerPoint</Application>
  <PresentationFormat>On-screen Show (4:3)</PresentationFormat>
  <Paragraphs>287</Paragraphs>
  <Slides>43</Slides>
  <Notes>25</Notes>
  <HiddenSlides>0</HiddenSlides>
  <MMClips>7</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Office Theme</vt:lpstr>
      <vt:lpstr>Project Based Learning 101</vt:lpstr>
      <vt:lpstr>For starters, let’s make a name tag!</vt:lpstr>
      <vt:lpstr>What will you leave with today:</vt:lpstr>
      <vt:lpstr>Project-Based Learning (PBL)</vt:lpstr>
      <vt:lpstr>Let’s Make a Foldable</vt:lpstr>
      <vt:lpstr>What is Project-Based Learning? </vt:lpstr>
      <vt:lpstr>How Does Project-Based Learning Work?</vt:lpstr>
      <vt:lpstr>Essential Question</vt:lpstr>
      <vt:lpstr>Plan</vt:lpstr>
      <vt:lpstr>Schedule</vt:lpstr>
      <vt:lpstr>Monitor</vt:lpstr>
      <vt:lpstr>Assess</vt:lpstr>
      <vt:lpstr>Evaluate</vt:lpstr>
      <vt:lpstr>Let’s Begin</vt:lpstr>
      <vt:lpstr>Now we need to make a book to organize our information!</vt:lpstr>
      <vt:lpstr>Slide 16</vt:lpstr>
      <vt:lpstr>Slide 17</vt:lpstr>
      <vt:lpstr>Please open your mini-books to pages 1-2.</vt:lpstr>
      <vt:lpstr>Introduction</vt:lpstr>
      <vt:lpstr>Pages 1-2.</vt:lpstr>
      <vt:lpstr>Page 2: Create a circle map and note take the evidence of effective learning that you see:</vt:lpstr>
      <vt:lpstr>From Worms to Wall Street</vt:lpstr>
      <vt:lpstr>Pair-Share</vt:lpstr>
      <vt:lpstr>Phases in PBL</vt:lpstr>
      <vt:lpstr>PBL is…..is not….</vt:lpstr>
      <vt:lpstr>PBL is…..is not….</vt:lpstr>
      <vt:lpstr>Glue the plate into the book on page 3.</vt:lpstr>
      <vt:lpstr>On page 4 create a circle map.  On the next slide we’re going to watch a video to fill in this map.</vt:lpstr>
      <vt:lpstr>Mountlake Terrace High School</vt:lpstr>
      <vt:lpstr>Mountlake Terrace High School</vt:lpstr>
      <vt:lpstr>Slide 31</vt:lpstr>
      <vt:lpstr>Add, in a different color, other types of learning that the class shared out.</vt:lpstr>
      <vt:lpstr>Start to Finish</vt:lpstr>
      <vt:lpstr>Criteria</vt:lpstr>
      <vt:lpstr>Criteria</vt:lpstr>
      <vt:lpstr>Criteria</vt:lpstr>
      <vt:lpstr>Criteria</vt:lpstr>
      <vt:lpstr>Redwood Middle School</vt:lpstr>
      <vt:lpstr>Ohayo, Portland</vt:lpstr>
      <vt:lpstr>Anatomy of a Project</vt:lpstr>
      <vt:lpstr>Collaborative Poster</vt:lpstr>
      <vt:lpstr>Beginning your PBL</vt:lpstr>
      <vt:lpstr>Slide 43</vt:lpstr>
    </vt:vector>
  </TitlesOfParts>
  <Company>Palm Springs Unified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Based Learning</dc:title>
  <dc:creator>Gonzales, Amanda (mgonzales@psusd.us)</dc:creator>
  <cp:lastModifiedBy>Eric Antuna</cp:lastModifiedBy>
  <cp:revision>69</cp:revision>
  <cp:lastPrinted>2012-06-26T02:07:08Z</cp:lastPrinted>
  <dcterms:created xsi:type="dcterms:W3CDTF">2012-06-26T05:23:58Z</dcterms:created>
  <dcterms:modified xsi:type="dcterms:W3CDTF">2012-06-26T05:28:37Z</dcterms:modified>
</cp:coreProperties>
</file>